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7" r:id="rId4"/>
    <p:sldId id="258" r:id="rId5"/>
    <p:sldId id="259" r:id="rId6"/>
    <p:sldId id="261" r:id="rId7"/>
    <p:sldId id="262" r:id="rId8"/>
    <p:sldId id="263" r:id="rId9"/>
    <p:sldId id="264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8" d="100"/>
          <a:sy n="118" d="100"/>
        </p:scale>
        <p:origin x="-1434" y="-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37270-5F69-4616-A6E3-4DF220CB6070}" type="datetimeFigureOut">
              <a:rPr lang="en-GB" smtClean="0"/>
              <a:pPr/>
              <a:t>09/05/2013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7ED23-4EDF-47D4-B05C-B33DEB1514F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37270-5F69-4616-A6E3-4DF220CB6070}" type="datetimeFigureOut">
              <a:rPr lang="en-GB" smtClean="0"/>
              <a:pPr/>
              <a:t>09/05/2013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7ED23-4EDF-47D4-B05C-B33DEB1514F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37270-5F69-4616-A6E3-4DF220CB6070}" type="datetimeFigureOut">
              <a:rPr lang="en-GB" smtClean="0"/>
              <a:pPr/>
              <a:t>09/05/2013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7ED23-4EDF-47D4-B05C-B33DEB1514F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37270-5F69-4616-A6E3-4DF220CB6070}" type="datetimeFigureOut">
              <a:rPr lang="en-GB" smtClean="0"/>
              <a:pPr/>
              <a:t>09/05/2013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7ED23-4EDF-47D4-B05C-B33DEB1514F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37270-5F69-4616-A6E3-4DF220CB6070}" type="datetimeFigureOut">
              <a:rPr lang="en-GB" smtClean="0"/>
              <a:pPr/>
              <a:t>09/05/2013</a:t>
            </a:fld>
            <a:endParaRPr lang="en-GB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7ED23-4EDF-47D4-B05C-B33DEB1514F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37270-5F69-4616-A6E3-4DF220CB6070}" type="datetimeFigureOut">
              <a:rPr lang="en-GB" smtClean="0"/>
              <a:pPr/>
              <a:t>09/05/2013</a:t>
            </a:fld>
            <a:endParaRPr lang="en-GB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7ED23-4EDF-47D4-B05C-B33DEB1514F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37270-5F69-4616-A6E3-4DF220CB6070}" type="datetimeFigureOut">
              <a:rPr lang="en-GB" smtClean="0"/>
              <a:pPr/>
              <a:t>09/05/2013</a:t>
            </a:fld>
            <a:endParaRPr lang="en-GB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7ED23-4EDF-47D4-B05C-B33DEB1514F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37270-5F69-4616-A6E3-4DF220CB6070}" type="datetimeFigureOut">
              <a:rPr lang="en-GB" smtClean="0"/>
              <a:pPr/>
              <a:t>09/05/2013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7ED23-4EDF-47D4-B05C-B33DEB1514F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37270-5F69-4616-A6E3-4DF220CB6070}" type="datetimeFigureOut">
              <a:rPr lang="en-GB" smtClean="0"/>
              <a:pPr/>
              <a:t>09/05/2013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7ED23-4EDF-47D4-B05C-B33DEB1514F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37270-5F69-4616-A6E3-4DF220CB6070}" type="datetimeFigureOut">
              <a:rPr lang="en-GB" smtClean="0"/>
              <a:pPr/>
              <a:t>09/05/2013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7ED23-4EDF-47D4-B05C-B33DEB1514F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937270-5F69-4616-A6E3-4DF220CB6070}" type="datetimeFigureOut">
              <a:rPr lang="en-GB" smtClean="0"/>
              <a:pPr/>
              <a:t>09/05/2013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67ED23-4EDF-47D4-B05C-B33DEB1514F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937270-5F69-4616-A6E3-4DF220CB6070}" type="datetimeFigureOut">
              <a:rPr lang="en-GB" smtClean="0"/>
              <a:pPr/>
              <a:t>09/05/2013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67ED23-4EDF-47D4-B05C-B33DEB1514F9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adiotimes.com/episode/n68x/murder-she-wrote--series-1---2-deadly-lady" TargetMode="External"/><Relationship Id="rId2" Type="http://schemas.openxmlformats.org/officeDocument/2006/relationships/hyperlink" Target="http://www.radiotimes.com/episode/tdbr8/fort-boyard-ultimate-challenge--22122012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1.png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Hogan_.jpg" TargetMode="External"/><Relationship Id="rId7" Type="http://schemas.openxmlformats.org/officeDocument/2006/relationships/image" Target="../media/image1.png"/><Relationship Id="rId2" Type="http://schemas.openxmlformats.org/officeDocument/2006/relationships/hyperlink" Target="http://commons.wikimedia.org/wiki/File:Televison_Hungarian_ORION_1957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jpeg"/><Relationship Id="rId5" Type="http://schemas.openxmlformats.org/officeDocument/2006/relationships/hyperlink" Target="http://commons.wikimedia.org/wiki/File:Daily_Mirror_10.10.74.JPG" TargetMode="External"/><Relationship Id="rId4" Type="http://schemas.openxmlformats.org/officeDocument/2006/relationships/hyperlink" Target="http://commons.wikimedia.org/wiki/File:Partick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99076929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effectLst/>
                        </a:rPr>
                        <a:t>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01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Média – slovní zásoba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Channels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soap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opera,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remote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control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1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commercial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1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headline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Anglický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jazyk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Daniela </a:t>
                      </a:r>
                      <a:r>
                        <a:rPr lang="cs-CZ" sz="1200" baseline="0" dirty="0" err="1" smtClean="0">
                          <a:effectLst/>
                          <a:latin typeface="+mn-lt"/>
                          <a:ea typeface="+mn-ea"/>
                          <a:cs typeface="+mn-cs"/>
                        </a:rPr>
                        <a:t>Popperová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Anglický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výklad, pracovní list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doplňování </a:t>
                      </a: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pracovního listu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err="1" smtClean="0"/>
              <a:t>Television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and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newspaper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en-US" sz="2400" b="1" dirty="0" smtClean="0"/>
              <a:t>V</a:t>
            </a:r>
            <a:r>
              <a:rPr lang="cs-CZ" sz="2400" b="1" dirty="0" smtClean="0"/>
              <a:t>Y_22_INOVACE_01_13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5574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Television</a:t>
            </a:r>
            <a:endParaRPr lang="en-GB" sz="32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536" y="1484784"/>
            <a:ext cx="8291264" cy="6048672"/>
          </a:xfrm>
        </p:spPr>
        <p:txBody>
          <a:bodyPr>
            <a:normAutofit/>
          </a:bodyPr>
          <a:lstStyle/>
          <a:p>
            <a:r>
              <a:rPr lang="en-GB" sz="2800" b="1" dirty="0" smtClean="0"/>
              <a:t>What is on TV tonight? </a:t>
            </a:r>
            <a:r>
              <a:rPr lang="en-GB" sz="2800" dirty="0" smtClean="0"/>
              <a:t>(what programmes are showing)</a:t>
            </a:r>
          </a:p>
          <a:p>
            <a:r>
              <a:rPr lang="en-GB" sz="2800" dirty="0" smtClean="0"/>
              <a:t>You can </a:t>
            </a:r>
            <a:r>
              <a:rPr lang="en-GB" sz="2800" b="1" dirty="0" smtClean="0"/>
              <a:t>turn</a:t>
            </a:r>
            <a:r>
              <a:rPr lang="en-GB" sz="2800" dirty="0" smtClean="0"/>
              <a:t> it </a:t>
            </a:r>
            <a:r>
              <a:rPr lang="en-GB" sz="2800" b="1" dirty="0" smtClean="0"/>
              <a:t>up</a:t>
            </a:r>
            <a:r>
              <a:rPr lang="en-GB" sz="2800" dirty="0" smtClean="0"/>
              <a:t> or </a:t>
            </a:r>
            <a:r>
              <a:rPr lang="en-GB" sz="2800" b="1" dirty="0" smtClean="0"/>
              <a:t>turn</a:t>
            </a:r>
            <a:r>
              <a:rPr lang="en-GB" sz="2800" dirty="0" smtClean="0"/>
              <a:t> it </a:t>
            </a:r>
            <a:r>
              <a:rPr lang="en-GB" sz="2800" b="1" dirty="0" smtClean="0"/>
              <a:t>down</a:t>
            </a:r>
            <a:r>
              <a:rPr lang="en-GB" sz="2800" dirty="0" smtClean="0"/>
              <a:t>. (the volume)</a:t>
            </a:r>
          </a:p>
          <a:p>
            <a:r>
              <a:rPr lang="en-GB" sz="2800" b="1" dirty="0" smtClean="0"/>
              <a:t>Switch on </a:t>
            </a:r>
            <a:r>
              <a:rPr lang="en-GB" sz="2800" dirty="0" smtClean="0"/>
              <a:t>/ </a:t>
            </a:r>
            <a:r>
              <a:rPr lang="en-GB" sz="2800" b="1" dirty="0" smtClean="0"/>
              <a:t>off </a:t>
            </a:r>
            <a:r>
              <a:rPr lang="en-GB" sz="2800" dirty="0" smtClean="0"/>
              <a:t>or </a:t>
            </a:r>
            <a:r>
              <a:rPr lang="en-GB" sz="2800" b="1" dirty="0" smtClean="0"/>
              <a:t>turn on </a:t>
            </a:r>
            <a:r>
              <a:rPr lang="en-GB" sz="2800" dirty="0" smtClean="0"/>
              <a:t>/ </a:t>
            </a:r>
            <a:r>
              <a:rPr lang="en-GB" sz="2800" b="1" dirty="0" smtClean="0"/>
              <a:t>off</a:t>
            </a:r>
          </a:p>
          <a:p>
            <a:r>
              <a:rPr lang="en-GB" sz="2800" dirty="0" smtClean="0"/>
              <a:t>Some people </a:t>
            </a:r>
            <a:r>
              <a:rPr lang="en-GB" sz="2800" b="1" dirty="0" smtClean="0"/>
              <a:t>switch over/turn over</a:t>
            </a:r>
            <a:r>
              <a:rPr lang="en-GB" sz="2800" dirty="0" smtClean="0"/>
              <a:t>. </a:t>
            </a: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    </a:t>
            </a:r>
            <a:r>
              <a:rPr lang="en-GB" sz="2800" dirty="0" smtClean="0"/>
              <a:t>(change to a different channel)</a:t>
            </a:r>
          </a:p>
          <a:p>
            <a:r>
              <a:rPr lang="en-GB" sz="2800" b="1" dirty="0" smtClean="0"/>
              <a:t>Remote control</a:t>
            </a:r>
            <a:endParaRPr lang="en-GB" sz="2800" b="1" dirty="0"/>
          </a:p>
        </p:txBody>
      </p:sp>
      <p:cxnSp>
        <p:nvCxnSpPr>
          <p:cNvPr id="6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9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2" name="Picture 2" descr="D:\600px-Televison_Hungarian_ORION_1957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3140968"/>
            <a:ext cx="2808312" cy="2808312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2160240"/>
          </a:xfrm>
        </p:spPr>
        <p:txBody>
          <a:bodyPr/>
          <a:lstStyle/>
          <a:p>
            <a:r>
              <a:rPr lang="cs-CZ" dirty="0" smtClean="0"/>
              <a:t> </a:t>
            </a:r>
            <a:r>
              <a:rPr lang="en-GB" sz="3200" b="1" dirty="0" smtClean="0"/>
              <a:t>Types of programme</a:t>
            </a:r>
            <a:r>
              <a:rPr lang="cs-CZ" sz="3200" b="1" dirty="0" smtClean="0"/>
              <a:t>s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91264" cy="4641379"/>
          </a:xfrm>
        </p:spPr>
        <p:txBody>
          <a:bodyPr>
            <a:noAutofit/>
          </a:bodyPr>
          <a:lstStyle/>
          <a:p>
            <a:r>
              <a:rPr lang="en-GB" sz="2800" b="1" dirty="0" smtClean="0"/>
              <a:t>Soap opera</a:t>
            </a:r>
            <a:r>
              <a:rPr lang="en-GB" sz="2800" dirty="0" smtClean="0"/>
              <a:t>: series about the lives of characters</a:t>
            </a:r>
          </a:p>
          <a:p>
            <a:r>
              <a:rPr lang="en-GB" sz="2800" b="1" dirty="0" smtClean="0"/>
              <a:t>Reality shows</a:t>
            </a:r>
          </a:p>
          <a:p>
            <a:r>
              <a:rPr lang="en-GB" sz="2800" b="1" dirty="0" smtClean="0"/>
              <a:t>Quiz shows</a:t>
            </a:r>
          </a:p>
          <a:p>
            <a:r>
              <a:rPr lang="en-GB" sz="2800" b="1" dirty="0" smtClean="0"/>
              <a:t>Serials</a:t>
            </a:r>
          </a:p>
          <a:p>
            <a:r>
              <a:rPr lang="en-GB" sz="2800" b="1" dirty="0" smtClean="0"/>
              <a:t>Talk shows</a:t>
            </a:r>
          </a:p>
          <a:p>
            <a:r>
              <a:rPr lang="en-GB" sz="2800" b="1" dirty="0" smtClean="0"/>
              <a:t>The news</a:t>
            </a:r>
          </a:p>
          <a:p>
            <a:r>
              <a:rPr lang="en-GB" sz="2800" b="1" dirty="0" smtClean="0"/>
              <a:t>Documentary</a:t>
            </a:r>
          </a:p>
          <a:p>
            <a:r>
              <a:rPr lang="en-GB" sz="2800" b="1" dirty="0" smtClean="0"/>
              <a:t>Live broadcasts</a:t>
            </a:r>
            <a:r>
              <a:rPr lang="en-GB" sz="2800" dirty="0" smtClean="0"/>
              <a:t>: of matches, concerts</a:t>
            </a:r>
          </a:p>
          <a:p>
            <a:r>
              <a:rPr lang="en-GB" sz="2800" b="1" dirty="0" smtClean="0"/>
              <a:t>Commercials</a:t>
            </a:r>
            <a:endParaRPr lang="en-GB" sz="2800" b="1" dirty="0"/>
          </a:p>
        </p:txBody>
      </p:sp>
      <p:cxnSp>
        <p:nvCxnSpPr>
          <p:cNvPr id="6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9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2050" name="Picture 2" descr="D:\800px-Hogan_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35896" y="2060848"/>
            <a:ext cx="4064000" cy="3048000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46250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TV in the Czech Republic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800" dirty="0" smtClean="0"/>
              <a:t>There are several </a:t>
            </a:r>
            <a:r>
              <a:rPr lang="en-GB" sz="2800" b="1" dirty="0" smtClean="0"/>
              <a:t>channels</a:t>
            </a:r>
            <a:r>
              <a:rPr lang="en-GB" sz="2800" dirty="0" smtClean="0"/>
              <a:t>.</a:t>
            </a:r>
            <a:endParaRPr lang="cs-CZ" sz="2800" dirty="0" smtClean="0"/>
          </a:p>
          <a:p>
            <a:endParaRPr lang="en-GB" sz="2800" dirty="0" smtClean="0"/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ČT 1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ČT 2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Nova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Prima family</a:t>
            </a:r>
            <a:endParaRPr lang="cs-CZ" sz="2800" dirty="0" smtClean="0"/>
          </a:p>
          <a:p>
            <a:pPr marL="514350" indent="-514350">
              <a:buFont typeface="+mj-lt"/>
              <a:buAutoNum type="arabicPeriod"/>
            </a:pPr>
            <a:endParaRPr lang="en-GB" sz="2800" dirty="0" smtClean="0"/>
          </a:p>
          <a:p>
            <a:pPr marL="514350" indent="-514350">
              <a:buNone/>
            </a:pPr>
            <a:r>
              <a:rPr lang="en-GB" sz="2800" dirty="0" smtClean="0"/>
              <a:t>If you have </a:t>
            </a:r>
            <a:r>
              <a:rPr lang="en-GB" sz="2800" b="1" dirty="0" smtClean="0"/>
              <a:t>a satellite dish </a:t>
            </a:r>
            <a:r>
              <a:rPr lang="en-GB" sz="2800" dirty="0" smtClean="0"/>
              <a:t>or </a:t>
            </a:r>
            <a:r>
              <a:rPr lang="en-GB" sz="2800" b="1" dirty="0" smtClean="0"/>
              <a:t>cable TV</a:t>
            </a:r>
            <a:r>
              <a:rPr lang="en-GB" sz="2800" dirty="0" smtClean="0"/>
              <a:t>, you can watch very many different channels.</a:t>
            </a:r>
            <a:endParaRPr lang="en-GB" sz="2800" dirty="0"/>
          </a:p>
        </p:txBody>
      </p:sp>
      <p:cxnSp>
        <p:nvCxnSpPr>
          <p:cNvPr id="6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9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3074" name="Picture 2" descr="D:\Partick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19872" y="2060848"/>
            <a:ext cx="4937742" cy="2777480"/>
          </a:xfrm>
          <a:prstGeom prst="rect">
            <a:avLst/>
          </a:prstGeom>
          <a:noFill/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2420888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TV in Great Britain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b="1" dirty="0" smtClean="0"/>
              <a:t>“</a:t>
            </a:r>
            <a:r>
              <a:rPr lang="en-GB" b="1" dirty="0" smtClean="0"/>
              <a:t>ITV1  </a:t>
            </a:r>
            <a:r>
              <a:rPr lang="en-GB" dirty="0" smtClean="0"/>
              <a:t>22nd December 2012</a:t>
            </a:r>
          </a:p>
          <a:p>
            <a:pPr lvl="1"/>
            <a:r>
              <a:rPr lang="en-GB" dirty="0" smtClean="0">
                <a:hlinkClick r:id="rId2" action="ppaction://hlinkfile"/>
              </a:rPr>
              <a:t>Fort </a:t>
            </a:r>
            <a:r>
              <a:rPr lang="en-GB" dirty="0" err="1" smtClean="0">
                <a:hlinkClick r:id="rId2" action="ppaction://hlinkfile"/>
              </a:rPr>
              <a:t>Boyard</a:t>
            </a:r>
            <a:r>
              <a:rPr lang="en-GB" dirty="0" smtClean="0">
                <a:hlinkClick r:id="rId2" action="ppaction://hlinkfile"/>
              </a:rPr>
              <a:t> ...Fort </a:t>
            </a:r>
            <a:r>
              <a:rPr lang="en-GB" dirty="0" err="1" smtClean="0">
                <a:hlinkClick r:id="rId2" action="ppaction://hlinkfile"/>
              </a:rPr>
              <a:t>Boyard</a:t>
            </a:r>
            <a:r>
              <a:rPr lang="en-GB" dirty="0" smtClean="0">
                <a:hlinkClick r:id="rId2" action="ppaction://hlinkfile"/>
              </a:rPr>
              <a:t> Ultimate Challenge</a:t>
            </a:r>
          </a:p>
          <a:p>
            <a:pPr lvl="1"/>
            <a:r>
              <a:rPr lang="en-GB" dirty="0" smtClean="0">
                <a:hlinkClick r:id="rId2" action="ppaction://hlinkfile"/>
              </a:rPr>
              <a:t>8:30am - 9:25am</a:t>
            </a:r>
          </a:p>
          <a:p>
            <a:pPr lvl="1"/>
            <a:r>
              <a:rPr lang="en-GB" dirty="0" smtClean="0">
                <a:hlinkClick r:id="rId2" action="ppaction://hlinkfile"/>
              </a:rPr>
              <a:t>Adventure game show, in which teenage contestants from the UK and America compete in... </a:t>
            </a:r>
          </a:p>
          <a:p>
            <a:pPr lvl="1"/>
            <a:r>
              <a:rPr lang="en-GB" dirty="0" smtClean="0"/>
              <a:t>IT...</a:t>
            </a:r>
            <a:r>
              <a:rPr lang="en-GB" b="1" dirty="0" smtClean="0"/>
              <a:t>ITV News</a:t>
            </a:r>
          </a:p>
          <a:p>
            <a:pPr lvl="1"/>
            <a:r>
              <a:rPr lang="en-GB" dirty="0" smtClean="0"/>
              <a:t>9:25am - 9:30am</a:t>
            </a:r>
          </a:p>
          <a:p>
            <a:pPr lvl="1"/>
            <a:r>
              <a:rPr lang="en-GB" dirty="0" smtClean="0"/>
              <a:t> The Jeremy Kyle Show USA</a:t>
            </a:r>
            <a:endParaRPr lang="en-GB" b="1" dirty="0" smtClean="0"/>
          </a:p>
          <a:p>
            <a:pPr lvl="1"/>
            <a:r>
              <a:rPr lang="en-GB" dirty="0" smtClean="0"/>
              <a:t>9:30am - 10:25am</a:t>
            </a:r>
          </a:p>
          <a:p>
            <a:pPr lvl="1"/>
            <a:r>
              <a:rPr lang="en-GB" dirty="0" smtClean="0"/>
              <a:t>The host takes his successful talk-show stateside, </a:t>
            </a:r>
            <a:endParaRPr lang="cs-CZ" dirty="0" smtClean="0"/>
          </a:p>
          <a:p>
            <a:pPr lvl="1">
              <a:buNone/>
            </a:pPr>
            <a:r>
              <a:rPr lang="cs-CZ" dirty="0" smtClean="0"/>
              <a:t>     </a:t>
            </a:r>
            <a:r>
              <a:rPr lang="en-GB" dirty="0" smtClean="0"/>
              <a:t>where he invites American guests to air...</a:t>
            </a:r>
            <a:endParaRPr lang="en-GB" b="1" dirty="0" smtClean="0"/>
          </a:p>
          <a:p>
            <a:pPr lvl="1"/>
            <a:r>
              <a:rPr lang="en-GB" dirty="0" smtClean="0"/>
              <a:t>10:25am - 11:20am</a:t>
            </a:r>
          </a:p>
          <a:p>
            <a:pPr lvl="1"/>
            <a:r>
              <a:rPr lang="en-GB" dirty="0" smtClean="0">
                <a:hlinkClick r:id="rId3" action="ppaction://hlinkfile"/>
              </a:rPr>
              <a:t>Murder, She Wrote</a:t>
            </a:r>
            <a:r>
              <a:rPr lang="en-GB" dirty="0" smtClean="0"/>
              <a:t>”</a:t>
            </a:r>
          </a:p>
          <a:p>
            <a:endParaRPr lang="en-US" dirty="0" smtClean="0"/>
          </a:p>
          <a:p>
            <a:endParaRPr lang="en-GB" dirty="0"/>
          </a:p>
        </p:txBody>
      </p:sp>
      <p:cxnSp>
        <p:nvCxnSpPr>
          <p:cNvPr id="6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cxnSp>
        <p:nvCxnSpPr>
          <p:cNvPr id="11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4099" name="Picture 3" descr="D:\Angela_Lansbury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948264" y="2996952"/>
            <a:ext cx="1906860" cy="2978656"/>
          </a:xfrm>
          <a:prstGeom prst="rect">
            <a:avLst/>
          </a:prstGeom>
          <a:noFill/>
        </p:spPr>
      </p:pic>
    </p:spTree>
  </p:cSld>
  <p:clrMapOvr>
    <a:masterClrMapping/>
  </p:clrMapOvr>
  <p:transition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02234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Newspapers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u="sng" dirty="0" smtClean="0"/>
              <a:t>Newspapers in Great Britain:</a:t>
            </a:r>
          </a:p>
          <a:p>
            <a:endParaRPr lang="cs-CZ" sz="2800" b="1" dirty="0" smtClean="0"/>
          </a:p>
          <a:p>
            <a:r>
              <a:rPr lang="en-GB" sz="2800" b="1" dirty="0" smtClean="0"/>
              <a:t>The Sun</a:t>
            </a:r>
          </a:p>
          <a:p>
            <a:r>
              <a:rPr lang="en-GB" sz="2800" b="1" dirty="0" smtClean="0"/>
              <a:t>The Independent</a:t>
            </a:r>
          </a:p>
          <a:p>
            <a:r>
              <a:rPr lang="en-GB" sz="2800" b="1" dirty="0" smtClean="0"/>
              <a:t>Daily Mirror</a:t>
            </a:r>
          </a:p>
          <a:p>
            <a:r>
              <a:rPr lang="en-GB" sz="2800" b="1" dirty="0" smtClean="0"/>
              <a:t>The Guardian</a:t>
            </a:r>
          </a:p>
          <a:p>
            <a:r>
              <a:rPr lang="en-GB" sz="2800" b="1" dirty="0" smtClean="0"/>
              <a:t>The Times</a:t>
            </a:r>
            <a:endParaRPr lang="en-GB" sz="2800" b="1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4" name="Picture 2" descr="D:\450px-Daily_Mirror_10_10_74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64088" y="1628800"/>
            <a:ext cx="3218507" cy="4291343"/>
          </a:xfrm>
          <a:prstGeom prst="rect">
            <a:avLst/>
          </a:prstGeom>
          <a:noFill/>
        </p:spPr>
      </p:pic>
    </p:spTree>
  </p:cSld>
  <p:clrMapOvr>
    <a:masterClrMapping/>
  </p:clrMapOvr>
  <p:transition>
    <p:comb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74242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Contents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2204864"/>
            <a:ext cx="8075240" cy="3921299"/>
          </a:xfrm>
        </p:spPr>
        <p:txBody>
          <a:bodyPr>
            <a:normAutofit/>
          </a:bodyPr>
          <a:lstStyle/>
          <a:p>
            <a:r>
              <a:rPr lang="en-GB" sz="2800" b="1" dirty="0" smtClean="0"/>
              <a:t>Reports</a:t>
            </a:r>
            <a:r>
              <a:rPr lang="en-GB" sz="2800" dirty="0" smtClean="0"/>
              <a:t> (news)</a:t>
            </a:r>
          </a:p>
          <a:p>
            <a:r>
              <a:rPr lang="en-GB" sz="2800" b="1" dirty="0" smtClean="0"/>
              <a:t>Articles</a:t>
            </a:r>
          </a:p>
          <a:p>
            <a:r>
              <a:rPr lang="en-GB" sz="2800" b="1" dirty="0" smtClean="0"/>
              <a:t>Headlines</a:t>
            </a:r>
            <a:r>
              <a:rPr lang="en-GB" sz="2800" dirty="0" smtClean="0"/>
              <a:t> (title)</a:t>
            </a:r>
          </a:p>
          <a:p>
            <a:r>
              <a:rPr lang="en-GB" sz="2800" b="1" dirty="0" smtClean="0"/>
              <a:t>Reviews</a:t>
            </a:r>
            <a:r>
              <a:rPr lang="en-GB" sz="2800" dirty="0" smtClean="0"/>
              <a:t> (giving opinion)</a:t>
            </a:r>
          </a:p>
          <a:p>
            <a:r>
              <a:rPr lang="en-GB" sz="2800" b="1" dirty="0" smtClean="0"/>
              <a:t>Adverts</a:t>
            </a:r>
            <a:r>
              <a:rPr lang="en-GB" sz="2800" dirty="0" smtClean="0"/>
              <a:t> (products)</a:t>
            </a:r>
            <a:endParaRPr lang="en-GB" sz="2800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6146" name="Picture 2" descr="D:\Salk_headlines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76056" y="1700808"/>
            <a:ext cx="3312368" cy="3979596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58218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Exercises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72816"/>
            <a:ext cx="8291264" cy="4353347"/>
          </a:xfrm>
        </p:spPr>
        <p:txBody>
          <a:bodyPr>
            <a:normAutofit/>
          </a:bodyPr>
          <a:lstStyle/>
          <a:p>
            <a:r>
              <a:rPr lang="en-GB" sz="2800" b="1" dirty="0" smtClean="0"/>
              <a:t>Fill in the gaps with the suitable expressions</a:t>
            </a:r>
            <a:r>
              <a:rPr lang="en-GB" sz="28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Can you ……….the TV ……….. It is too loud.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Pass me the …………. …………, please. I would like to change the channel.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I can´t stand the ………….in the middle of exciting film.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……………the TV……….and go to bed. It is midnight.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Have you read that …………….about drugs?</a:t>
            </a:r>
            <a:endParaRPr lang="en-GB" sz="2800" dirty="0"/>
          </a:p>
        </p:txBody>
      </p:sp>
      <p:cxnSp>
        <p:nvCxnSpPr>
          <p:cNvPr id="5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Questions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44824"/>
            <a:ext cx="8291264" cy="4281339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How many newspapers are there in our country?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Do you read newspapers or magazines?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Do you know any British newspapers?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How often do you watch TV?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How many channels can you watch?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What is your favourite TV programme?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Do you like commercials?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  <p:cxnSp>
        <p:nvCxnSpPr>
          <p:cNvPr id="5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2132856"/>
          </a:xfrm>
        </p:spPr>
        <p:txBody>
          <a:bodyPr>
            <a:normAutofit/>
          </a:bodyPr>
          <a:lstStyle/>
          <a:p>
            <a:r>
              <a:rPr lang="cs-CZ" sz="2000" dirty="0" err="1" smtClean="0"/>
              <a:t>Sources</a:t>
            </a:r>
            <a:r>
              <a:rPr lang="cs-CZ" sz="2000" dirty="0" smtClean="0"/>
              <a:t>:</a:t>
            </a:r>
            <a:endParaRPr lang="en-GB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291264" cy="4857403"/>
          </a:xfrm>
        </p:spPr>
        <p:txBody>
          <a:bodyPr>
            <a:normAutofit fontScale="92500" lnSpcReduction="10000"/>
          </a:bodyPr>
          <a:lstStyle/>
          <a:p>
            <a:r>
              <a:rPr lang="en-US" sz="2000" dirty="0" smtClean="0"/>
              <a:t>[</a:t>
            </a:r>
            <a:r>
              <a:rPr lang="cs-CZ" sz="2000" dirty="0" smtClean="0"/>
              <a:t> cit. 2013- 03-12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cs-CZ" sz="2000" dirty="0" smtClean="0">
                <a:hlinkClick r:id="rId2"/>
              </a:rPr>
              <a:t>http://commons.wikimedia.org/wiki/File:Televison_Hungarian_ORION_1957.jpg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 cit. 2013- 03-12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cs-CZ" sz="2000" dirty="0" smtClean="0">
                <a:hlinkClick r:id="rId3"/>
              </a:rPr>
              <a:t>http://commons.wikimedia.org/wiki/File:Hogan_.jpg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 cit. 2013- 03-12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cs-CZ" sz="2000" dirty="0" smtClean="0">
                <a:hlinkClick r:id="rId4"/>
              </a:rPr>
              <a:t>http://commons.wikimedia.org/wiki/File:Particka.jpg</a:t>
            </a:r>
            <a:endParaRPr lang="cs-CZ" sz="2000" dirty="0" smtClean="0"/>
          </a:p>
          <a:p>
            <a:r>
              <a:rPr lang="cs-CZ" sz="2000" i="1" dirty="0" smtClean="0"/>
              <a:t>radiotimes.com</a:t>
            </a:r>
            <a:r>
              <a:rPr lang="cs-CZ" sz="2000" dirty="0" smtClean="0"/>
              <a:t> </a:t>
            </a:r>
            <a:r>
              <a:rPr lang="cs-CZ" sz="2000" dirty="0"/>
              <a:t>[online]. [cit. 27.3.2013]. Dostupný na WWW: http://www.radiotimes.com/tv/tv-listings 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 cit. 2013- 03-12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cs-CZ" sz="2000" dirty="0" smtClean="0"/>
              <a:t>http://commons.wikimedia.org/wiki/File:Angela_Lansbury.jpg</a:t>
            </a:r>
          </a:p>
          <a:p>
            <a:r>
              <a:rPr lang="en-US" sz="2000" dirty="0" smtClean="0"/>
              <a:t>[</a:t>
            </a:r>
            <a:r>
              <a:rPr lang="cs-CZ" sz="2000" dirty="0" smtClean="0"/>
              <a:t> cit. 2013- 03-12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Public </a:t>
            </a:r>
            <a:r>
              <a:rPr lang="cs-CZ" sz="2000" dirty="0" err="1" smtClean="0"/>
              <a:t>domain</a:t>
            </a:r>
            <a:r>
              <a:rPr lang="cs-CZ" sz="2000" dirty="0" smtClean="0"/>
              <a:t> na WWW.</a:t>
            </a:r>
          </a:p>
          <a:p>
            <a:r>
              <a:rPr lang="cs-CZ" sz="2000" dirty="0" smtClean="0">
                <a:hlinkClick r:id="rId5"/>
              </a:rPr>
              <a:t>http://commons.wikimedia.org/wiki/File:Daily_Mirror_10.10.74.JPG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 cit. 2013- 03-12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Public </a:t>
            </a:r>
            <a:r>
              <a:rPr lang="cs-CZ" sz="2000" dirty="0" err="1" smtClean="0"/>
              <a:t>domain</a:t>
            </a:r>
            <a:r>
              <a:rPr lang="cs-CZ" sz="2000" dirty="0" smtClean="0"/>
              <a:t> na WWW.</a:t>
            </a:r>
          </a:p>
          <a:p>
            <a:r>
              <a:rPr lang="cs-CZ" sz="2000" dirty="0" smtClean="0"/>
              <a:t>http://commons.wikimedia.org/wiki/File:Salk_headlines.jpg</a:t>
            </a:r>
          </a:p>
          <a:p>
            <a:endParaRPr lang="cs-CZ" dirty="0" smtClean="0"/>
          </a:p>
          <a:p>
            <a:pPr>
              <a:buNone/>
            </a:pPr>
            <a:endParaRPr lang="en-GB" dirty="0"/>
          </a:p>
        </p:txBody>
      </p:sp>
      <p:cxnSp>
        <p:nvCxnSpPr>
          <p:cNvPr id="4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230</TotalTime>
  <Words>643</Words>
  <Application>Microsoft Office PowerPoint</Application>
  <PresentationFormat>Předvádění na obrazovce (4:3)</PresentationFormat>
  <Paragraphs>138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STŘEDNÍ ŠKOLA STAVEBNÍ A TECHNICKÁ Ústí nad Labem, Čelakovského 5, příspěvková organizace Páteřní škola Ústeckého kraje</vt:lpstr>
      <vt:lpstr>Television</vt:lpstr>
      <vt:lpstr> Types of programmes</vt:lpstr>
      <vt:lpstr>TV in the Czech Republic</vt:lpstr>
      <vt:lpstr>TV in Great Britain</vt:lpstr>
      <vt:lpstr>Newspapers</vt:lpstr>
      <vt:lpstr>Contents</vt:lpstr>
      <vt:lpstr>Exercises</vt:lpstr>
      <vt:lpstr>Questions</vt:lpstr>
      <vt:lpstr>Sources: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Television</dc:title>
  <dc:creator>popper</dc:creator>
  <cp:lastModifiedBy>Daniela Popperová, Mgr.</cp:lastModifiedBy>
  <cp:revision>50</cp:revision>
  <dcterms:created xsi:type="dcterms:W3CDTF">2012-12-22T08:56:28Z</dcterms:created>
  <dcterms:modified xsi:type="dcterms:W3CDTF">2013-05-09T05:57:47Z</dcterms:modified>
</cp:coreProperties>
</file>