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3" r:id="rId7"/>
    <p:sldId id="262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62876-AE95-480D-A4EF-D61A6E3728B9}" type="datetimeFigureOut">
              <a:rPr lang="cs-CZ" smtClean="0"/>
              <a:pPr/>
              <a:t>10.5.2013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8AE72-5B4E-4AA5-A582-46EB7C5A3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FQlhQjWKDI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UFQlhQjWKDI?version=3&amp;hl=cs_CZ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an_Vil%C3%ADmek_-_Karel_Jarom%C3%ADr_Erben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Spisovatelé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</a:t>
            </a:r>
            <a:r>
              <a:rPr lang="cs-CZ" dirty="0"/>
              <a:t>4</a:t>
            </a:r>
            <a:r>
              <a:rPr lang="cs-CZ" dirty="0" smtClean="0"/>
              <a:t>1_Karel Jaromír Erben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25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KAREL JAROMÍR ERBEN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3645024"/>
            <a:ext cx="4248472" cy="864096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FFFF00"/>
                </a:solidFill>
              </a:rPr>
              <a:t>1811-1870</a:t>
            </a:r>
            <a:endParaRPr lang="cs-CZ" sz="44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628800"/>
            <a:ext cx="3528392" cy="463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ŽIVOTOPIS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Narozen v </a:t>
            </a:r>
            <a:r>
              <a:rPr lang="cs-CZ" dirty="0" err="1" smtClean="0"/>
              <a:t>Miletíně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Zemřel v Praze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Vystudoval práva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Velice se zajímal o historii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Obdivoval lidovou slovesnost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Sbíral lidové básně, písně, příběhy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DÍLO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Základem jeho tvorby se stala lidová slovesnost, především poezie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 dílech se opakuje motiv viny a trestu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Balady – Kytice z pověstí národních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Pohádky – České pohádky</a:t>
            </a:r>
          </a:p>
          <a:p>
            <a:endParaRPr lang="cs-CZ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12776"/>
            <a:ext cx="401122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Označte díla balada,pohádka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6779096" cy="5257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dirty="0" smtClean="0"/>
              <a:t>Boháč a chudák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Polednice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Dvojčata ( Třetí princ)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Rozum a štěstí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Vodník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Svatební košile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Dlouhý,Š </a:t>
            </a:r>
            <a:r>
              <a:rPr lang="cs-CZ" sz="3200" dirty="0" err="1" smtClean="0"/>
              <a:t>iroký</a:t>
            </a:r>
            <a:r>
              <a:rPr lang="cs-CZ" sz="3200" dirty="0" smtClean="0"/>
              <a:t> a Bystrozraký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6876256" y="4221088"/>
            <a:ext cx="4038600" cy="4525963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7380312" y="494116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dílo - ukázku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</a:t>
            </a:r>
            <a:r>
              <a:rPr lang="cs-CZ" dirty="0" err="1" smtClean="0">
                <a:hlinkClick r:id="rId3"/>
              </a:rPr>
              <a:t>UFQlhQjWKDI</a:t>
            </a:r>
            <a:endParaRPr lang="cs-CZ" dirty="0"/>
          </a:p>
        </p:txBody>
      </p:sp>
      <p:pic>
        <p:nvPicPr>
          <p:cNvPr id="5" name="UFQlhQjWKDI?version=3&amp;hl=cs_CZ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79712" y="2420888"/>
            <a:ext cx="5556448" cy="4167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 </a:t>
            </a:r>
            <a:r>
              <a:rPr lang="cs-CZ" dirty="0" smtClean="0">
                <a:solidFill>
                  <a:srgbClr val="FF0000"/>
                </a:solidFill>
              </a:rPr>
              <a:t>BALADA</a:t>
            </a:r>
            <a:r>
              <a:rPr lang="cs-CZ" dirty="0" smtClean="0"/>
              <a:t>   </a:t>
            </a:r>
            <a:r>
              <a:rPr lang="cs-CZ" dirty="0" smtClean="0">
                <a:solidFill>
                  <a:schemeClr val="tx2"/>
                </a:solidFill>
              </a:rPr>
              <a:t>POHÁDKA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410944" cy="452596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tx2"/>
                </a:solidFill>
              </a:rPr>
              <a:t>Boháč a chudák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0000"/>
                </a:solidFill>
              </a:rPr>
              <a:t>Polednice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tx2"/>
                </a:solidFill>
              </a:rPr>
              <a:t>Dvojčata ( Třetí princ)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tx2"/>
                </a:solidFill>
              </a:rPr>
              <a:t>Rozum a štěstí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0000"/>
                </a:solidFill>
              </a:rPr>
              <a:t>Vodník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0000"/>
                </a:solidFill>
              </a:rPr>
              <a:t>Svatební košile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>
                <a:solidFill>
                  <a:schemeClr val="tx2"/>
                </a:solidFill>
              </a:rPr>
              <a:t>Dlouhý,Široký a Bystrozraký</a:t>
            </a:r>
          </a:p>
          <a:p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6876256" y="4437112"/>
            <a:ext cx="4038600" cy="4525963"/>
          </a:xfrm>
        </p:spPr>
        <p:txBody>
          <a:bodyPr/>
          <a:lstStyle/>
          <a:p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7164288" y="501317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http://cs.wikipedia.org/wiki/Soubor:Jan_Vil%C3%ADmek_-_Karel_Jarom%C3%ADr_Erben.jpg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předmětu český jazyk na </a:t>
            </a:r>
            <a:r>
              <a:rPr lang="cs-CZ" smtClean="0"/>
              <a:t>Základní škole </a:t>
            </a:r>
            <a:r>
              <a:rPr lang="cs-CZ" dirty="0" smtClean="0"/>
              <a:t>a Mateřské škole Mladá Boleslav 17. listopadu 1325 příspěvková organizace, pro    6. ročník.</a:t>
            </a:r>
          </a:p>
          <a:p>
            <a:r>
              <a:rPr lang="cs-CZ" dirty="0" smtClean="0"/>
              <a:t>Materiál slouží k doplnění výkladu k tématu – Karel </a:t>
            </a:r>
            <a:r>
              <a:rPr lang="cs-CZ" dirty="0"/>
              <a:t>J</a:t>
            </a:r>
            <a:r>
              <a:rPr lang="cs-CZ" dirty="0" smtClean="0"/>
              <a:t>aromír Erben 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2012/2013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814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210</Words>
  <Application>Microsoft Office PowerPoint</Application>
  <PresentationFormat>Předvádění na obrazovce (4:3)</PresentationFormat>
  <Paragraphs>52</Paragraphs>
  <Slides>9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   </vt:lpstr>
      <vt:lpstr>KAREL JAROMÍR ERBEN</vt:lpstr>
      <vt:lpstr>ŽIVOTOPIS</vt:lpstr>
      <vt:lpstr>DÍLO</vt:lpstr>
      <vt:lpstr>Označte díla balada,pohádka</vt:lpstr>
      <vt:lpstr>Poznej dílo - ukázku</vt:lpstr>
      <vt:lpstr>ŘEŠENÍ: BALADA   POHÁDKA</vt:lpstr>
      <vt:lpstr>ODKAZY</vt:lpstr>
      <vt:lpstr>Prezentace aplikace PowerPoint</vt:lpstr>
    </vt:vector>
  </TitlesOfParts>
  <Company>TUL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JAROMÍR ERBEN</dc:title>
  <dc:creator>adela.zemanova</dc:creator>
  <cp:lastModifiedBy>Host</cp:lastModifiedBy>
  <cp:revision>23</cp:revision>
  <dcterms:created xsi:type="dcterms:W3CDTF">2012-08-24T15:49:57Z</dcterms:created>
  <dcterms:modified xsi:type="dcterms:W3CDTF">2013-05-10T06:49:10Z</dcterms:modified>
</cp:coreProperties>
</file>