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9" r:id="rId5"/>
    <p:sldId id="258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06C0F-FB23-4546-93BF-53052BD40D15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18DB5-A079-4A21-B319-56E6459C91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Spisovatelé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VY_32_INOVACE_42_Božena Němcová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652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cs-CZ" sz="4000" dirty="0" smtClean="0">
                <a:solidFill>
                  <a:srgbClr val="FF0000"/>
                </a:solidFill>
              </a:rPr>
              <a:t>BOŽENA NĚMCOVÁ</a:t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dirty="0" smtClean="0"/>
              <a:t>1820- 1862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628800"/>
            <a:ext cx="3817787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ŽIVOTOPIS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Rozená  Barbora Novotná,později </a:t>
            </a:r>
            <a:r>
              <a:rPr lang="cs-CZ" dirty="0" err="1" smtClean="0"/>
              <a:t>Panklová</a:t>
            </a:r>
            <a:r>
              <a:rPr lang="cs-CZ" dirty="0" smtClean="0"/>
              <a:t> 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Dětství prožila v Ratibořicích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Velký vliv měla babička Magdaléna Novotná</a:t>
            </a:r>
            <a:endParaRPr lang="cs-CZ" dirty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Neradostné manželství s Josefem Němcem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4 děti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Velmi těžký život, často žila na dluh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Pohřbena na Vyšehradě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4067944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DÍLO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Povídky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Karla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Divá Bára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Větší prózy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Babička</a:t>
            </a:r>
          </a:p>
          <a:p>
            <a:pPr>
              <a:buFont typeface="Wingdings" pitchFamily="2" charset="2"/>
              <a:buChar char="Ø"/>
            </a:pPr>
            <a:r>
              <a:rPr lang="cs-CZ" sz="3200" dirty="0" smtClean="0"/>
              <a:t>V zámku a v podzámčí</a:t>
            </a:r>
          </a:p>
          <a:p>
            <a:r>
              <a:rPr lang="cs-CZ" sz="3200" dirty="0" smtClean="0">
                <a:solidFill>
                  <a:srgbClr val="00B0F0"/>
                </a:solidFill>
              </a:rPr>
              <a:t>Pohádky </a:t>
            </a:r>
            <a:r>
              <a:rPr lang="cs-CZ" sz="3200" dirty="0" smtClean="0"/>
              <a:t>– sběratelka lidové slovesnosti</a:t>
            </a:r>
            <a:endParaRPr lang="cs-CZ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0648"/>
            <a:ext cx="424847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ČESKÉ POHÁDKY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NAJDĚTE POHÁDKY B.NĚMCOVÉ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 Matějovi a </a:t>
            </a:r>
            <a:r>
              <a:rPr lang="cs-CZ" dirty="0" err="1" smtClean="0"/>
              <a:t>Magdalénce</a:t>
            </a:r>
            <a:r>
              <a:rPr lang="cs-CZ" dirty="0" smtClean="0"/>
              <a:t> </a:t>
            </a:r>
          </a:p>
          <a:p>
            <a:pPr algn="just"/>
            <a:r>
              <a:rPr lang="cs-CZ" dirty="0" smtClean="0"/>
              <a:t>O dvanácti měsíčkách </a:t>
            </a:r>
          </a:p>
          <a:p>
            <a:pPr algn="just"/>
            <a:r>
              <a:rPr lang="cs-CZ" dirty="0" smtClean="0"/>
              <a:t>O Zlatovlásce  </a:t>
            </a:r>
          </a:p>
          <a:p>
            <a:pPr algn="just"/>
            <a:r>
              <a:rPr lang="cs-CZ" dirty="0" smtClean="0"/>
              <a:t>Tři zlaté vlasy děda Vševěda</a:t>
            </a:r>
          </a:p>
          <a:p>
            <a:pPr algn="just"/>
            <a:r>
              <a:rPr lang="cs-CZ" dirty="0" smtClean="0"/>
              <a:t>Sůl nad zlato </a:t>
            </a:r>
          </a:p>
          <a:p>
            <a:pPr algn="just"/>
            <a:r>
              <a:rPr lang="cs-CZ" dirty="0" smtClean="0"/>
              <a:t>O princezně </a:t>
            </a:r>
            <a:r>
              <a:rPr lang="cs-CZ" dirty="0" err="1" smtClean="0"/>
              <a:t>Jasněnce</a:t>
            </a:r>
            <a:r>
              <a:rPr lang="cs-CZ" dirty="0" smtClean="0"/>
              <a:t> a ševci, který létal </a:t>
            </a:r>
          </a:p>
          <a:p>
            <a:pPr algn="just"/>
            <a:r>
              <a:rPr lang="cs-CZ" dirty="0" smtClean="0"/>
              <a:t>O princezně se zlatou hvězdou na čele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http://cs.wikipedia.org/wiki/Soubor:Jan_Vil%C3%ADmek_-_Bo%C5%BEena_N%C4%9Bmcov%C3%A1.jpg</a:t>
            </a:r>
            <a:endParaRPr lang="cs-CZ" dirty="0" smtClean="0"/>
          </a:p>
          <a:p>
            <a:r>
              <a:rPr lang="cs-CZ" dirty="0" smtClean="0"/>
              <a:t>http://cs.wikipedia.org/wiki/Soubor:Bozena_Nemcova_Babicka_1913.jpg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</a:t>
            </a:r>
            <a:r>
              <a:rPr lang="cs-CZ" dirty="0" smtClean="0"/>
              <a:t>český jazyk </a:t>
            </a:r>
            <a:r>
              <a:rPr lang="cs-CZ" dirty="0" smtClean="0"/>
              <a:t>na </a:t>
            </a:r>
            <a:r>
              <a:rPr lang="cs-CZ" smtClean="0"/>
              <a:t>Základní </a:t>
            </a:r>
            <a:r>
              <a:rPr lang="cs-CZ" smtClean="0"/>
              <a:t>škole </a:t>
            </a:r>
            <a:r>
              <a:rPr lang="cs-CZ" dirty="0" smtClean="0"/>
              <a:t>a Mateřské škole Mladá Boleslav 17. listopadu 1325 příspěvková organizace, pro 6. ročník.</a:t>
            </a:r>
          </a:p>
          <a:p>
            <a:r>
              <a:rPr lang="cs-CZ" dirty="0" smtClean="0"/>
              <a:t>Materiál slouží k doplnění výkladu k tématu – Božena Němcová 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738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188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     </vt:lpstr>
      <vt:lpstr>BOŽENA NĚMCOVÁ 1820- 1862 </vt:lpstr>
      <vt:lpstr>ŽIVOTOPIS</vt:lpstr>
      <vt:lpstr>DÍLO</vt:lpstr>
      <vt:lpstr>ČESKÉ POHÁDKY NAJDĚTE POHÁDKY B.NĚMCOVÉ</vt:lpstr>
      <vt:lpstr>ODKAZY</vt:lpstr>
      <vt:lpstr>Prezentace aplikace PowerPoint</vt:lpstr>
    </vt:vector>
  </TitlesOfParts>
  <Company>TUL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BOŽENA NĚMCOVÁ</dc:title>
  <dc:creator>adela.zemanova</dc:creator>
  <cp:lastModifiedBy>Zdeněk Hanuš</cp:lastModifiedBy>
  <cp:revision>26</cp:revision>
  <dcterms:created xsi:type="dcterms:W3CDTF">2012-08-24T12:49:44Z</dcterms:created>
  <dcterms:modified xsi:type="dcterms:W3CDTF">2013-05-09T12:53:52Z</dcterms:modified>
</cp:coreProperties>
</file>