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546EE-56B0-4E58-8C9F-D48E1E611CB8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8EE6-B065-4D80-9273-752D2E32B6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546EE-56B0-4E58-8C9F-D48E1E611CB8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8EE6-B065-4D80-9273-752D2E32B6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546EE-56B0-4E58-8C9F-D48E1E611CB8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8EE6-B065-4D80-9273-752D2E32B6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546EE-56B0-4E58-8C9F-D48E1E611CB8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8EE6-B065-4D80-9273-752D2E32B6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546EE-56B0-4E58-8C9F-D48E1E611CB8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8EE6-B065-4D80-9273-752D2E32B6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546EE-56B0-4E58-8C9F-D48E1E611CB8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8EE6-B065-4D80-9273-752D2E32B6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546EE-56B0-4E58-8C9F-D48E1E611CB8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8EE6-B065-4D80-9273-752D2E32B6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546EE-56B0-4E58-8C9F-D48E1E611CB8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8EE6-B065-4D80-9273-752D2E32B6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546EE-56B0-4E58-8C9F-D48E1E611CB8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8EE6-B065-4D80-9273-752D2E32B6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546EE-56B0-4E58-8C9F-D48E1E611CB8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8EE6-B065-4D80-9273-752D2E32B6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5546EE-56B0-4E58-8C9F-D48E1E611CB8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F8EE6-B065-4D80-9273-752D2E32B6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5546EE-56B0-4E58-8C9F-D48E1E611CB8}" type="datetimeFigureOut">
              <a:rPr lang="cs-CZ" smtClean="0"/>
              <a:pPr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F8EE6-B065-4D80-9273-752D2E32B6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Jan_Vil%C3%ADmek_-_Alois_Jir%C3%A1sek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Spisovatelé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VY_32_INOVACE_43_Alois Jirásek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2064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ALOIS JIRÁSEK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124743"/>
            <a:ext cx="4321178" cy="5733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Ze života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Narozen v roce 1851 v Hronově</a:t>
            </a:r>
          </a:p>
          <a:p>
            <a:pPr algn="just"/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Zemřel v roce 1930 v Praze</a:t>
            </a:r>
          </a:p>
          <a:p>
            <a:pPr algn="just"/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Prozaik, dramatik, politik</a:t>
            </a:r>
          </a:p>
          <a:p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 dílech podává průřez českými dějinami, zaměřuje  se na nejdůležitější etapy našich dějin</a:t>
            </a: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Dílo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>
                <a:solidFill>
                  <a:srgbClr val="FF0000"/>
                </a:solidFill>
              </a:rPr>
              <a:t>Staré pověsti české- </a:t>
            </a:r>
            <a:r>
              <a:rPr lang="cs-CZ" dirty="0" smtClean="0"/>
              <a:t>zachycuje nejstarší období dějin.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 Čechovi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Krokovi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a jeho dcerách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 Bivojovi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 Libuši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řemyslovi</a:t>
            </a:r>
          </a:p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 králi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Ječmínkovi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ověsti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Zopakujme si, co je to pověst: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ž</a:t>
            </a:r>
            <a:r>
              <a:rPr lang="cs-CZ" dirty="0" smtClean="0"/>
              <a:t>ánr  </a:t>
            </a:r>
            <a:r>
              <a:rPr lang="cs-CZ" dirty="0" smtClean="0">
                <a:solidFill>
                  <a:srgbClr val="FF0000"/>
                </a:solidFill>
              </a:rPr>
              <a:t>lidové slovesnosti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j</a:t>
            </a:r>
            <a:r>
              <a:rPr lang="cs-CZ" dirty="0" smtClean="0"/>
              <a:t>ednoduchý děj, který je:</a:t>
            </a:r>
          </a:p>
          <a:p>
            <a:pPr>
              <a:buFont typeface="Wingdings" pitchFamily="2" charset="2"/>
              <a:buChar char="v"/>
            </a:pPr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 smtClean="0">
                <a:solidFill>
                  <a:srgbClr val="FF0000"/>
                </a:solidFill>
              </a:rPr>
              <a:t>části pravdivý </a:t>
            </a:r>
            <a:r>
              <a:rPr lang="cs-CZ" dirty="0" smtClean="0"/>
              <a:t>– vztahuje se k určitému místu,události, době, osobě</a:t>
            </a:r>
          </a:p>
          <a:p>
            <a:pPr>
              <a:buFont typeface="Wingdings" pitchFamily="2" charset="2"/>
              <a:buChar char="v"/>
            </a:pPr>
            <a:r>
              <a:rPr lang="cs-CZ" dirty="0">
                <a:solidFill>
                  <a:srgbClr val="FF0000"/>
                </a:solidFill>
              </a:rPr>
              <a:t>z</a:t>
            </a:r>
            <a:r>
              <a:rPr lang="cs-CZ" dirty="0" smtClean="0">
                <a:solidFill>
                  <a:srgbClr val="FF0000"/>
                </a:solidFill>
              </a:rPr>
              <a:t>části vymyšlený- </a:t>
            </a:r>
            <a:r>
              <a:rPr lang="cs-CZ" dirty="0" smtClean="0"/>
              <a:t>objevují se nadpřirozené jevy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Nejznámější díla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Dramata</a:t>
            </a:r>
            <a:r>
              <a:rPr lang="cs-CZ" dirty="0" smtClean="0"/>
              <a:t>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Lucerna – pohádkový příběh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Jan Hus, Jan Žižka, Jan Roháč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Historická próza</a:t>
            </a:r>
            <a:r>
              <a:rPr lang="cs-CZ" dirty="0" smtClean="0"/>
              <a:t>: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Proti všem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Temno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Psohlavci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/>
              <a:t>F.L.Věk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://cs.wikipedia.org/wiki/Soubor:Jan_Vil%C3%ADmek_-_</a:t>
            </a:r>
            <a:r>
              <a:rPr lang="cs-CZ" dirty="0" smtClean="0">
                <a:hlinkClick r:id="rId2"/>
              </a:rPr>
              <a:t>Alois_Jir%C3%A1sek.jpg</a:t>
            </a:r>
            <a:endParaRPr lang="cs-CZ" dirty="0" smtClean="0"/>
          </a:p>
          <a:p>
            <a:r>
              <a:rPr lang="cs-CZ" dirty="0"/>
              <a:t>Alois Jirásek.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20012- [cit. 2012-05-10]. </a:t>
            </a:r>
            <a:r>
              <a:rPr lang="cs-CZ"/>
              <a:t>Dostupné z: http://cs.wikipedia.org/wiki/Alois_Jir%C3%A1sek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Vytvořeno jako DUM do předmětu český jazyk na Základní škole a Mateřské škole Mladá Boleslav 17. listopadu 1325 příspěvková organizace, </a:t>
            </a:r>
            <a:r>
              <a:rPr lang="cs-CZ" smtClean="0"/>
              <a:t>pro   7</a:t>
            </a:r>
            <a:r>
              <a:rPr lang="cs-CZ" dirty="0" smtClean="0"/>
              <a:t>. ročník.</a:t>
            </a:r>
          </a:p>
          <a:p>
            <a:r>
              <a:rPr lang="cs-CZ" dirty="0" smtClean="0"/>
              <a:t>Materiál slouží k doplnění výkladu k tématu – Alois Jirásek 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2012/2013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8516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567</TotalTime>
  <Words>252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   </vt:lpstr>
      <vt:lpstr>ALOIS JIRÁSEK</vt:lpstr>
      <vt:lpstr>Ze života</vt:lpstr>
      <vt:lpstr>Dílo</vt:lpstr>
      <vt:lpstr> Pověsti </vt:lpstr>
      <vt:lpstr>Nejznámější díla</vt:lpstr>
      <vt:lpstr>Odkazy</vt:lpstr>
      <vt:lpstr>Prezentace aplikace PowerPoint</vt:lpstr>
    </vt:vector>
  </TitlesOfParts>
  <Company>TUL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ALOIS JIRÁSEK</dc:title>
  <dc:creator>adela.zemanova</dc:creator>
  <cp:lastModifiedBy>Host</cp:lastModifiedBy>
  <cp:revision>28</cp:revision>
  <dcterms:created xsi:type="dcterms:W3CDTF">2012-08-28T12:01:45Z</dcterms:created>
  <dcterms:modified xsi:type="dcterms:W3CDTF">2013-05-10T06:53:37Z</dcterms:modified>
</cp:coreProperties>
</file>