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00724-534F-4CAF-9FF4-B5634BA813E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0559B-B2B7-4095-94B6-76B841256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VY_32_INOVACE_44_Karel Čapek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501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Karel Čapek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1890 Malé Svatoňovice - 1938 Praha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3976" y="1412776"/>
            <a:ext cx="3590768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 životě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Spisovatel,novinář,dramatik,překladatel</a:t>
            </a:r>
          </a:p>
          <a:p>
            <a:r>
              <a:rPr lang="cs-CZ" dirty="0" smtClean="0"/>
              <a:t>Spolupracoval se svým bratrem Josefem</a:t>
            </a:r>
          </a:p>
          <a:p>
            <a:r>
              <a:rPr lang="cs-CZ" dirty="0" smtClean="0"/>
              <a:t>Přátelství s T.G.M., dílo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Hovory s </a:t>
            </a:r>
            <a:r>
              <a:rPr lang="cs-CZ" dirty="0" err="1" smtClean="0">
                <a:solidFill>
                  <a:srgbClr val="FF0000"/>
                </a:solidFill>
              </a:rPr>
              <a:t>T.G.Masarykem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Autorství slova ROBOT – společně s bratrem Josefem</a:t>
            </a:r>
          </a:p>
          <a:p>
            <a:r>
              <a:rPr lang="cs-CZ" dirty="0" smtClean="0"/>
              <a:t>Psal do novin tzv. SLOUPKY- vyjadřoval se k aktuálním problémům doby.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Tvorba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 DĚTI: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Devatero pohádek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Dášenka čili život štěněte</a:t>
            </a:r>
          </a:p>
          <a:p>
            <a:r>
              <a:rPr lang="cs-CZ" dirty="0" smtClean="0"/>
              <a:t>OBAVA Z VÁLKY, FAŠISMU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Bílá nemoc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Matka</a:t>
            </a:r>
          </a:p>
          <a:p>
            <a:r>
              <a:rPr lang="cs-CZ" dirty="0" smtClean="0"/>
              <a:t>Obava z techniky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R.U.R.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Zajímavosti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Několikrát byl navržen na Nobelovu cenu za literaturu</a:t>
            </a:r>
          </a:p>
          <a:p>
            <a:r>
              <a:rPr lang="cs-CZ" dirty="0" smtClean="0"/>
              <a:t>Získal cenu- řád T.G.M. in memoriam</a:t>
            </a:r>
          </a:p>
          <a:p>
            <a:r>
              <a:rPr lang="cs-CZ" dirty="0" smtClean="0"/>
              <a:t>Dílo  O pejskovi a kočičce napsal bratr Josef</a:t>
            </a:r>
          </a:p>
          <a:p>
            <a:r>
              <a:rPr lang="cs-CZ" dirty="0" smtClean="0"/>
              <a:t>Měl ještě sestru Helenu</a:t>
            </a:r>
          </a:p>
          <a:p>
            <a:r>
              <a:rPr lang="cs-CZ" dirty="0" smtClean="0"/>
              <a:t>Rád psal cestopisy – nejdříve přispíval do Lidových novin,později knižně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http://cs.wikipedia.org/wiki/Soubor:Karel-capek.jpg</a:t>
            </a:r>
          </a:p>
        </p:txBody>
      </p:sp>
    </p:spTree>
    <p:extLst>
      <p:ext uri="{BB962C8B-B14F-4D97-AF65-F5344CB8AC3E}">
        <p14:creationId xmlns:p14="http://schemas.microsoft.com/office/powerpoint/2010/main" val="99408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</a:t>
            </a:r>
            <a:r>
              <a:rPr lang="cs-CZ" dirty="0" smtClean="0"/>
              <a:t>český jazyk </a:t>
            </a:r>
            <a:r>
              <a:rPr lang="cs-CZ" dirty="0" smtClean="0"/>
              <a:t>na </a:t>
            </a:r>
            <a:r>
              <a:rPr lang="cs-CZ" smtClean="0"/>
              <a:t>Základní </a:t>
            </a:r>
            <a:r>
              <a:rPr lang="cs-CZ" smtClean="0"/>
              <a:t>škole </a:t>
            </a:r>
            <a:r>
              <a:rPr lang="cs-CZ" dirty="0" smtClean="0"/>
              <a:t>a Mateřské škole Mladá Boleslav 17. listopadu 1325 příspěvková organizace, pro    9. ročník.</a:t>
            </a:r>
          </a:p>
          <a:p>
            <a:r>
              <a:rPr lang="cs-CZ" dirty="0" smtClean="0"/>
              <a:t>Materiál slouží k doplnění výkladu k tématu –Karel Čapek.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14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196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Karel Čapek 1890 Malé Svatoňovice - 1938 Praha</vt:lpstr>
      <vt:lpstr>O životě</vt:lpstr>
      <vt:lpstr>Tvorba</vt:lpstr>
      <vt:lpstr>Zajímavosti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1890 Malé Svatoňovice - 1938 Praha</dc:title>
  <dc:creator>adela.zemanova</dc:creator>
  <cp:lastModifiedBy>Zdeněk Hanuš</cp:lastModifiedBy>
  <cp:revision>10</cp:revision>
  <dcterms:created xsi:type="dcterms:W3CDTF">2012-09-03T14:48:27Z</dcterms:created>
  <dcterms:modified xsi:type="dcterms:W3CDTF">2013-05-09T12:52:04Z</dcterms:modified>
</cp:coreProperties>
</file>