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57" r:id="rId4"/>
    <p:sldId id="258" r:id="rId5"/>
    <p:sldId id="260" r:id="rId6"/>
    <p:sldId id="259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9" d="100"/>
          <a:sy n="39" d="100"/>
        </p:scale>
        <p:origin x="-138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091F7-4A51-4058-A573-D6CE10488028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351247-C443-4A83-9E92-75A3EE189B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091F7-4A51-4058-A573-D6CE10488028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351247-C443-4A83-9E92-75A3EE189B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091F7-4A51-4058-A573-D6CE10488028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351247-C443-4A83-9E92-75A3EE189B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091F7-4A51-4058-A573-D6CE10488028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351247-C443-4A83-9E92-75A3EE189B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091F7-4A51-4058-A573-D6CE10488028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351247-C443-4A83-9E92-75A3EE189B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091F7-4A51-4058-A573-D6CE10488028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351247-C443-4A83-9E92-75A3EE189B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091F7-4A51-4058-A573-D6CE10488028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351247-C443-4A83-9E92-75A3EE189B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091F7-4A51-4058-A573-D6CE10488028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351247-C443-4A83-9E92-75A3EE189B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091F7-4A51-4058-A573-D6CE10488028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351247-C443-4A83-9E92-75A3EE189B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091F7-4A51-4058-A573-D6CE10488028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351247-C443-4A83-9E92-75A3EE189B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091F7-4A51-4058-A573-D6CE10488028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351247-C443-4A83-9E92-75A3EE189B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B091F7-4A51-4058-A573-D6CE10488028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351247-C443-4A83-9E92-75A3EE189BA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Jaroslav_Seifert_1931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Spisovatelé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Ludmila Dvořáková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VY_32_INOVACE_45_Jaroslav Seifert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73296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38328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Jaroslav Seifert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0620" y="1268760"/>
            <a:ext cx="7965047" cy="51125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O životě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Básník,redaktor , překladatel</a:t>
            </a:r>
          </a:p>
          <a:p>
            <a:r>
              <a:rPr lang="cs-CZ" dirty="0" smtClean="0"/>
              <a:t>Narodil se v roce 1901 v Praze,zemřel v roce 1986 v Praze</a:t>
            </a:r>
          </a:p>
          <a:p>
            <a:r>
              <a:rPr lang="cs-CZ" dirty="0" smtClean="0"/>
              <a:t>NOSITEL NOBELOVY CENY ZA LITERATURU </a:t>
            </a:r>
          </a:p>
          <a:p>
            <a:r>
              <a:rPr lang="cs-CZ" dirty="0" smtClean="0"/>
              <a:t>Patřil mezi první signatáře Charty 77</a:t>
            </a:r>
          </a:p>
          <a:p>
            <a:r>
              <a:rPr lang="cs-CZ" dirty="0" smtClean="0"/>
              <a:t>Jeho díla pak nesměla vycházet</a:t>
            </a:r>
          </a:p>
          <a:p>
            <a:r>
              <a:rPr lang="cs-CZ" dirty="0" smtClean="0"/>
              <a:t>Byl nucen odejít do ústraní</a:t>
            </a:r>
          </a:p>
          <a:p>
            <a:r>
              <a:rPr lang="cs-CZ" dirty="0" smtClean="0"/>
              <a:t>Pro špatný zdravotní stav, cenu přebírala dcera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Dílo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Vějíř Boženy Němcové </a:t>
            </a:r>
            <a:r>
              <a:rPr lang="cs-CZ" dirty="0" smtClean="0"/>
              <a:t>– opěvuje statečnost spisovatelky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Píseň o Viktorce- </a:t>
            </a:r>
            <a:r>
              <a:rPr lang="cs-CZ" dirty="0" smtClean="0"/>
              <a:t>zamýšlí se nad osudem Viktorky i autorky B. Němcové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Šel malíř chudě do světa- </a:t>
            </a:r>
            <a:r>
              <a:rPr lang="cs-CZ" dirty="0" smtClean="0"/>
              <a:t>verše k obrázkům M. Alše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Chlapec a hvězdy </a:t>
            </a:r>
            <a:r>
              <a:rPr lang="cs-CZ" dirty="0" smtClean="0"/>
              <a:t>– verše k obrázkům </a:t>
            </a:r>
            <a:r>
              <a:rPr lang="cs-CZ" dirty="0" err="1" smtClean="0"/>
              <a:t>J.Lady</a:t>
            </a:r>
            <a:endParaRPr lang="cs-CZ" dirty="0" smtClean="0"/>
          </a:p>
          <a:p>
            <a:r>
              <a:rPr lang="cs-CZ" dirty="0" smtClean="0">
                <a:solidFill>
                  <a:srgbClr val="C00000"/>
                </a:solidFill>
              </a:rPr>
              <a:t>Maminka</a:t>
            </a:r>
            <a:r>
              <a:rPr lang="cs-CZ" dirty="0" smtClean="0"/>
              <a:t> – vzpomínka na dětství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Večerní píseň - ukázka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>
              <a:buNone/>
            </a:pPr>
            <a:endParaRPr lang="cs-CZ" dirty="0" smtClean="0"/>
          </a:p>
          <a:p>
            <a:r>
              <a:rPr lang="cs-CZ" sz="7400" dirty="0" smtClean="0"/>
              <a:t>Když bylo dobře mamince,</a:t>
            </a:r>
            <a:br>
              <a:rPr lang="cs-CZ" sz="7400" dirty="0" smtClean="0"/>
            </a:br>
            <a:r>
              <a:rPr lang="cs-CZ" sz="7400" dirty="0" smtClean="0"/>
              <a:t>bylo i pěkně v našem bytě.</a:t>
            </a:r>
            <a:br>
              <a:rPr lang="cs-CZ" sz="7400" dirty="0" smtClean="0"/>
            </a:br>
            <a:r>
              <a:rPr lang="cs-CZ" sz="7400" dirty="0" smtClean="0"/>
              <a:t>Hmoždíř, který stál na skříňce,</a:t>
            </a:r>
            <a:br>
              <a:rPr lang="cs-CZ" sz="7400" dirty="0" smtClean="0"/>
            </a:br>
            <a:r>
              <a:rPr lang="cs-CZ" sz="7400" dirty="0" smtClean="0"/>
              <a:t>zatřpytil se a okamžitě</a:t>
            </a:r>
            <a:br>
              <a:rPr lang="cs-CZ" sz="7400" dirty="0" smtClean="0"/>
            </a:br>
            <a:r>
              <a:rPr lang="cs-CZ" sz="7400" dirty="0" smtClean="0"/>
              <a:t>skla oken, po nichž ještě před chvilkou</a:t>
            </a:r>
            <a:br>
              <a:rPr lang="cs-CZ" sz="7400" dirty="0" smtClean="0"/>
            </a:br>
            <a:r>
              <a:rPr lang="cs-CZ" sz="7400" dirty="0" smtClean="0"/>
              <a:t>plakalo ještě bílé jíní,</a:t>
            </a:r>
            <a:br>
              <a:rPr lang="cs-CZ" sz="7400" dirty="0" smtClean="0"/>
            </a:br>
            <a:r>
              <a:rPr lang="cs-CZ" sz="7400" dirty="0" smtClean="0"/>
              <a:t>svítila opět po kuchyni,</a:t>
            </a:r>
            <a:br>
              <a:rPr lang="cs-CZ" sz="7400" dirty="0" smtClean="0"/>
            </a:br>
            <a:r>
              <a:rPr lang="cs-CZ" sz="7400" dirty="0" smtClean="0"/>
              <a:t>kde vonělo to vanilkou.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5013176"/>
            <a:ext cx="15240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</a:t>
            </a:r>
            <a:r>
              <a:rPr lang="cs-CZ" dirty="0" smtClean="0">
                <a:hlinkClick r:id="rId2"/>
              </a:rPr>
              <a:t>://cs.wikipedia.org/wiki/Soubor:Jaroslav_Seifert_1931.jpg</a:t>
            </a:r>
            <a:endParaRPr lang="cs-CZ" dirty="0" smtClean="0"/>
          </a:p>
          <a:p>
            <a:r>
              <a:rPr lang="cs-CZ" dirty="0" smtClean="0"/>
              <a:t>Seifert, J.: </a:t>
            </a:r>
            <a:r>
              <a:rPr lang="cs-CZ" i="1" dirty="0" smtClean="0"/>
              <a:t>Maminka</a:t>
            </a:r>
            <a:r>
              <a:rPr lang="cs-CZ" dirty="0" smtClean="0"/>
              <a:t>. Praha: Československý spisovatel, 1966. </a:t>
            </a:r>
            <a:r>
              <a:rPr lang="cs-CZ" dirty="0" smtClean="0"/>
              <a:t>7.strana</a:t>
            </a:r>
          </a:p>
          <a:p>
            <a:r>
              <a:rPr lang="cs-CZ"/>
              <a:t>http://cs.wikipedia.org/wiki/Soubor:Signature_of_Jaroslav_Seifert.jpg</a:t>
            </a:r>
            <a:endParaRPr lang="cs-CZ" dirty="0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Vytvořeno jako DUM do předmětu </a:t>
            </a:r>
            <a:r>
              <a:rPr lang="cs-CZ" smtClean="0"/>
              <a:t>český jazyk </a:t>
            </a:r>
            <a:r>
              <a:rPr lang="cs-CZ" dirty="0" smtClean="0"/>
              <a:t>na Základní škole a Mateřské škole Mladá Boleslav 17. listopadu 1325 příspěvková organizace, pro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6. ročník.</a:t>
            </a:r>
          </a:p>
          <a:p>
            <a:r>
              <a:rPr lang="cs-CZ" dirty="0" smtClean="0"/>
              <a:t>Materiál slouží k doplnění výkladu k tématu – Jaroslav Seifert .</a:t>
            </a:r>
          </a:p>
          <a:p>
            <a:r>
              <a:rPr lang="cs-CZ" dirty="0" smtClean="0"/>
              <a:t>Materiál doporučuji prezentovat pomocí dataprojektoru či interaktivní tabule.</a:t>
            </a:r>
          </a:p>
          <a:p>
            <a:r>
              <a:rPr lang="cs-CZ" dirty="0" smtClean="0"/>
              <a:t>Materiál byl vytvořen a pilotován v I. pololetí školního roku 2012/2013.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851606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217</Words>
  <Application>Microsoft Office PowerPoint</Application>
  <PresentationFormat>Předvádění na obrazovce (4:3)</PresentationFormat>
  <Paragraphs>39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     </vt:lpstr>
      <vt:lpstr>Jaroslav Seifert</vt:lpstr>
      <vt:lpstr>O životě</vt:lpstr>
      <vt:lpstr>Dílo</vt:lpstr>
      <vt:lpstr>Večerní píseň - ukázka</vt:lpstr>
      <vt:lpstr>Odkazy</vt:lpstr>
      <vt:lpstr>Prezentace aplikace PowerPoint</vt:lpstr>
    </vt:vector>
  </TitlesOfParts>
  <Company>TUL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Jaroslav Seifert</dc:title>
  <dc:creator>adela.zemanova</dc:creator>
  <cp:lastModifiedBy>Host</cp:lastModifiedBy>
  <cp:revision>11</cp:revision>
  <dcterms:created xsi:type="dcterms:W3CDTF">2012-09-14T12:14:41Z</dcterms:created>
  <dcterms:modified xsi:type="dcterms:W3CDTF">2013-05-10T06:56:23Z</dcterms:modified>
</cp:coreProperties>
</file>