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372046-34A6-4E03-93FE-CEF6146AF7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D6CCBD-232E-42D7-90E7-2A0EAB3AF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lp_6nLf_AE&amp;feature=related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0lp_6nLf_AE?version=3&amp;hl=cs_CZ" TargetMode="Externa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6/6b/Jaroslav_Ha%C5%A1ek.gi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VY_32_INOVACE_46_Jaroslav Hašek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4933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Jaroslav Hašek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1883 – 1923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348142"/>
            <a:ext cx="4176464" cy="5209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 životě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Narozen v Praze</a:t>
            </a:r>
          </a:p>
          <a:p>
            <a:r>
              <a:rPr lang="cs-CZ" sz="4000" dirty="0" smtClean="0"/>
              <a:t>Zemřel v Lipnici nad Sázavou</a:t>
            </a:r>
          </a:p>
          <a:p>
            <a:r>
              <a:rPr lang="cs-CZ" sz="4000" dirty="0" smtClean="0"/>
              <a:t>Spisovatel,publicista,novinář</a:t>
            </a:r>
          </a:p>
          <a:p>
            <a:r>
              <a:rPr lang="cs-CZ" sz="4000" dirty="0" smtClean="0"/>
              <a:t>Vedl bohémský, tulácký život</a:t>
            </a:r>
          </a:p>
          <a:p>
            <a:r>
              <a:rPr lang="cs-CZ" sz="4000" dirty="0" smtClean="0"/>
              <a:t>Sympatizoval s anarchisty</a:t>
            </a:r>
          </a:p>
          <a:p>
            <a:r>
              <a:rPr lang="cs-CZ" sz="4000" dirty="0" smtClean="0"/>
              <a:t>V roce 1918 vstoupil do Rudé armády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Největší dílo?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300" dirty="0" smtClean="0">
                <a:solidFill>
                  <a:srgbClr val="FF0000"/>
                </a:solidFill>
              </a:rPr>
              <a:t>Osudy dobrého vojáka Švejka za světové války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Čtyřdílný  humoristický román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Přeložen do 54 jazyků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Několikrát zfilmovaný a zdramatizovaný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Kritika společnosti, války, vrchnosti,autorit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Autorem mnoha povídek,črt,humoresek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Základem próz jsou skutečné zážitky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Stručný děj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postava Josef Švejk,který jede na vozíku bojovat za císaře pána </a:t>
            </a:r>
          </a:p>
          <a:p>
            <a:r>
              <a:rPr lang="cs-CZ" dirty="0" smtClean="0"/>
              <a:t>Do války ho veze jeho bytná paní Millerová</a:t>
            </a:r>
          </a:p>
          <a:p>
            <a:r>
              <a:rPr lang="cs-CZ" dirty="0" smtClean="0"/>
              <a:t>Doslovně plní rozkazy svých nadřízených- tím je zesměšňuje</a:t>
            </a:r>
          </a:p>
          <a:p>
            <a:r>
              <a:rPr lang="cs-CZ" dirty="0" smtClean="0"/>
              <a:t>Úředně byl prohlášen za blba</a:t>
            </a:r>
          </a:p>
          <a:p>
            <a:r>
              <a:rPr lang="cs-CZ" dirty="0" smtClean="0"/>
              <a:t>Ilustrace Josefa Lady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Zfilmovaná ukázka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Osudy dobrého vojáka Švejka za světové války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http://www.youtube.com/watch?v=0lp_6nLf_AE&amp;feature=related</a:t>
            </a:r>
            <a:endParaRPr lang="cs-CZ" sz="2800" dirty="0"/>
          </a:p>
        </p:txBody>
      </p:sp>
      <p:pic>
        <p:nvPicPr>
          <p:cNvPr id="4" name="0lp_6nLf_AE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67744" y="2942946"/>
            <a:ext cx="5064563" cy="37984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smtClean="0">
                <a:hlinkClick r:id="rId2"/>
              </a:rPr>
              <a:t>://</a:t>
            </a:r>
            <a:r>
              <a:rPr lang="cs-CZ" smtClean="0">
                <a:hlinkClick r:id="rId2"/>
              </a:rPr>
              <a:t>upload.wikimedia.org/wikipedia/commons/6/6b/Jaroslav_Ha%C5%A1ek.gif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český jazyk na </a:t>
            </a:r>
            <a:r>
              <a:rPr lang="cs-CZ" smtClean="0"/>
              <a:t>Základní škole </a:t>
            </a:r>
            <a:r>
              <a:rPr lang="cs-CZ" dirty="0" smtClean="0"/>
              <a:t>a Mateřské škole Mladá Boleslav 17. listopadu 1325 příspěvková organizace, pro   6. ročník.</a:t>
            </a:r>
          </a:p>
          <a:p>
            <a:r>
              <a:rPr lang="cs-CZ" dirty="0" smtClean="0"/>
              <a:t>Materiál slouží k doplnění výkladu k tématu – Jaroslav Hašek.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2012/2013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0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208</Words>
  <Application>Microsoft Office PowerPoint</Application>
  <PresentationFormat>Předvádění na obrazovce (4:3)</PresentationFormat>
  <Paragraphs>43</Paragraphs>
  <Slides>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Jaroslav Hašek 1883 – 1923 </vt:lpstr>
      <vt:lpstr>O životě</vt:lpstr>
      <vt:lpstr>Největší dílo?</vt:lpstr>
      <vt:lpstr>Stručný děj</vt:lpstr>
      <vt:lpstr>Zfilmovaná ukázka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Hašek 1883 – 1923 </dc:title>
  <dc:creator>adela.zemanova</dc:creator>
  <cp:lastModifiedBy>Host</cp:lastModifiedBy>
  <cp:revision>12</cp:revision>
  <dcterms:created xsi:type="dcterms:W3CDTF">2012-09-05T12:41:30Z</dcterms:created>
  <dcterms:modified xsi:type="dcterms:W3CDTF">2013-05-10T06:57:11Z</dcterms:modified>
</cp:coreProperties>
</file>