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1" r:id="rId6"/>
    <p:sldId id="262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82742-1AC0-45DE-9239-AB65C8FC2636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05EB7-4264-4792-A5BD-6B1F6B1B9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source.org/wiki/Jean_de_La_Fontaine" TargetMode="External"/><Relationship Id="rId2" Type="http://schemas.openxmlformats.org/officeDocument/2006/relationships/hyperlink" Target="http://www.jablko.cz/Pohadky/Pohadky/Pohad_14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Bajky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VY_32_INOVACE_47_Co je to bajka?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01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Co je to za literární útvar?</a:t>
            </a:r>
            <a:endParaRPr lang="cs-CZ" dirty="0"/>
          </a:p>
        </p:txBody>
      </p:sp>
      <p:sp>
        <p:nvSpPr>
          <p:cNvPr id="7" name="Zástupný symbol pro obsah 7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/>
              <a:t>V</a:t>
            </a:r>
            <a:r>
              <a:rPr lang="cs-CZ" dirty="0" smtClean="0"/>
              <a:t>znikl asi v 6.století př.n.l.</a:t>
            </a:r>
          </a:p>
          <a:p>
            <a:r>
              <a:rPr lang="cs-CZ" dirty="0" smtClean="0"/>
              <a:t>Za zakladatele je považován EZOP</a:t>
            </a:r>
          </a:p>
          <a:p>
            <a:r>
              <a:rPr lang="cs-CZ" dirty="0" smtClean="0"/>
              <a:t>Je to alegorie –jinotaj</a:t>
            </a:r>
          </a:p>
          <a:p>
            <a:r>
              <a:rPr lang="cs-CZ" dirty="0" smtClean="0"/>
              <a:t>Hlavní postavy jsou zvířata,která jednají jako lidé</a:t>
            </a:r>
          </a:p>
          <a:p>
            <a:r>
              <a:rPr lang="cs-CZ" dirty="0" smtClean="0"/>
              <a:t>Poukazuje na lidské nešvary,cílem je vychovávat </a:t>
            </a:r>
          </a:p>
          <a:p>
            <a:r>
              <a:rPr lang="cs-CZ" dirty="0" smtClean="0"/>
              <a:t>Vždy vyplyne ponaučení</a:t>
            </a:r>
          </a:p>
          <a:p>
            <a:r>
              <a:rPr lang="cs-CZ" dirty="0" smtClean="0"/>
              <a:t>Je psán humornou formou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9144000" cy="494116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8600" dirty="0" smtClean="0"/>
              <a:t>Byl jednou jeden zajíc, který rychle běhal. Byl na to pyšný a vytahovat se. Dal si závod s želvou. Oba vystartovali. Zajíc želvu předběhl, ale v půlce závodu si řekl : "Na chvíli si zdřímnu. Želva mě stejně nedohoní." Želva ho ale dohonila a vyhrála. Zajíc už se potom nikomu nevysmíval.</a:t>
            </a:r>
          </a:p>
          <a:p>
            <a:r>
              <a:rPr lang="cs-CZ" sz="8600" i="1" dirty="0" smtClean="0">
                <a:solidFill>
                  <a:srgbClr val="FF0000"/>
                </a:solidFill>
              </a:rPr>
              <a:t>Ponaučení :</a:t>
            </a:r>
            <a:r>
              <a:rPr lang="cs-CZ" sz="8600" dirty="0" smtClean="0">
                <a:solidFill>
                  <a:srgbClr val="FF0000"/>
                </a:solidFill>
              </a:rPr>
              <a:t> Nemáme se na nikoho vytahovat, posmívat se a podceňovat ho.</a:t>
            </a:r>
          </a:p>
          <a:p>
            <a:endParaRPr lang="cs-CZ" sz="8600" b="1" dirty="0" smtClean="0"/>
          </a:p>
          <a:p>
            <a:endParaRPr lang="cs-CZ" sz="4900" b="1" dirty="0" smtClean="0"/>
          </a:p>
          <a:p>
            <a:r>
              <a:rPr lang="cs-CZ" sz="8600" b="1" dirty="0" smtClean="0"/>
              <a:t>Jean de La </a:t>
            </a:r>
            <a:r>
              <a:rPr lang="cs-CZ" sz="8600" b="1" dirty="0" err="1" smtClean="0"/>
              <a:t>Fontaine</a:t>
            </a:r>
            <a:r>
              <a:rPr lang="cs-CZ" sz="8600" dirty="0" smtClean="0"/>
              <a:t> (1621–1695) byl francouzský básník a dramatik, známý především jako autor bajek</a:t>
            </a:r>
          </a:p>
          <a:p>
            <a:endParaRPr lang="cs-CZ" sz="4900" dirty="0" smtClean="0"/>
          </a:p>
          <a:p>
            <a:endParaRPr lang="cs-CZ" sz="3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268760"/>
            <a:ext cx="3213100" cy="639763"/>
          </a:xfrm>
        </p:spPr>
        <p:txBody>
          <a:bodyPr/>
          <a:lstStyle/>
          <a:p>
            <a:r>
              <a:rPr lang="cs-CZ" dirty="0" smtClean="0"/>
              <a:t>ZAJÍC A ŽELVA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251520" y="260648"/>
            <a:ext cx="8496944" cy="13590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AUTOŘI + JEJICH BAJKY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251520" y="1700808"/>
            <a:ext cx="8496944" cy="457775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EZOP</a:t>
            </a:r>
          </a:p>
          <a:p>
            <a:pPr marL="4000500" lvl="8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LIŠKA A VRÁNA</a:t>
            </a:r>
          </a:p>
          <a:p>
            <a:pPr marL="4000500" lvl="8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LEV  A MYŠ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 FONTAINE</a:t>
            </a:r>
          </a:p>
          <a:p>
            <a:pPr marL="4000500" lvl="8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ZAJÍC A ŽELVA</a:t>
            </a:r>
          </a:p>
          <a:p>
            <a:pPr marL="4000500" lvl="8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HAVRAN A LIŠÁK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ŽÁČEK</a:t>
            </a:r>
          </a:p>
          <a:p>
            <a:pPr marL="4000500" lvl="8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OPICE A BRÝLE</a:t>
            </a:r>
          </a:p>
          <a:p>
            <a:pPr marL="4000500" lvl="8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PRAVDA A LEŽ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ZOPAKUJME SI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O ČECHOVI</a:t>
            </a:r>
          </a:p>
          <a:p>
            <a:pPr lvl="8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pohádka</a:t>
            </a:r>
          </a:p>
          <a:p>
            <a:r>
              <a:rPr lang="cs-CZ" dirty="0" smtClean="0"/>
              <a:t>ZLATOVLÁSKA</a:t>
            </a:r>
          </a:p>
          <a:p>
            <a:pPr lvl="8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pověst</a:t>
            </a:r>
          </a:p>
          <a:p>
            <a:r>
              <a:rPr lang="cs-CZ" dirty="0" smtClean="0"/>
              <a:t>ZAJÍC A ŽELVA</a:t>
            </a:r>
          </a:p>
          <a:p>
            <a:pPr lvl="8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balada</a:t>
            </a:r>
          </a:p>
          <a:p>
            <a:r>
              <a:rPr lang="cs-CZ" dirty="0" smtClean="0"/>
              <a:t>VODNÍK</a:t>
            </a:r>
          </a:p>
          <a:p>
            <a:pPr lvl="8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bajka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9463E-6 C -0.00243 0.00994 -0.0066 0.00856 -0.0132 0.01364 C -0.02118 0.01989 -0.02934 0.02359 -0.03785 0.02729 C -0.04462 0.03053 -0.04896 0.03839 -0.05573 0.04116 C -0.0632 0.05157 -0.0585 0.04718 -0.07066 0.05273 C -0.08055 0.05758 -0.08611 0.06522 -0.09688 0.06892 C -0.10278 0.07447 -0.11077 0.07678 -0.11494 0.0851 C -0.11598 0.08742 -0.11667 0.09019 -0.11823 0.09181 C -0.11945 0.09343 -0.12153 0.09343 -0.12327 0.09412 C -0.12882 0.10222 -0.13264 0.10245 -0.13941 0.10777 C -0.15053 0.11679 -0.15816 0.12141 -0.17084 0.12396 C -0.18056 0.12858 -0.17153 0.12465 -0.18872 0.12858 C -0.20469 0.13205 -0.22032 0.13853 -0.23629 0.14246 C -0.24237 0.14385 -0.2481 0.14893 -0.25452 0.1494 C -0.2757 0.15102 -0.31823 0.15402 -0.31823 0.15425 C -0.33264 0.1568 -0.32587 0.1561 -0.33803 0.1561 " pathEditMode="relative" rAng="0" ptsTypes="fff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00" y="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674 -0.00902 -0.04306 -0.00717 -0.07535 -0.00832 C -0.08125 -0.0185 -0.08733 -0.02359 -0.09549 -0.03075 C -0.09827 -0.04162 -0.09497 -0.03353 -0.10313 -0.04116 C -0.10799 -0.04556 -0.11216 -0.05134 -0.11702 -0.0555 C -0.11858 -0.05689 -0.11997 -0.05804 -0.12153 -0.05943 C -0.12691 -0.0703 -0.12153 -0.06267 -0.13091 -0.06776 C -0.13507 -0.07007 -0.14306 -0.07585 -0.14306 -0.07585 C -0.15695 -0.10013 -0.17205 -0.12372 -0.1908 -0.14153 C -0.19619 -0.14662 -0.20348 -0.14963 -0.20921 -0.15379 C -0.2125 -0.1561 -0.21511 -0.1598 -0.21858 -0.16188 C -0.22483 -0.16558 -0.23889 -0.16836 -0.24462 -0.17021 C -0.24862 -0.17368 -0.25313 -0.17668 -0.25695 -0.18038 C -0.26372 -0.18709 -0.26962 -0.19542 -0.27691 -0.20097 C -0.2823 -0.20513 -0.28803 -0.20652 -0.29393 -0.20906 C -0.30521 -0.20397 -0.29619 -0.19334 -0.30157 -0.18455 C -0.30278 -0.1827 -0.30469 -0.18177 -0.30625 -0.18038 C -0.30955 -0.17368 -0.30921 -0.17668 -0.30921 -0.17229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559 -0.00972 -0.08593 0.03515 -0.1276 0.07793 C -0.13645 0.08695 -0.15 0.11054 -0.16007 0.11494 C -0.16892 0.12673 -0.16059 0.11679 -0.17691 0.12927 C -0.18003 0.13182 -0.18246 0.13667 -0.18611 0.13737 C -0.20451 0.14038 -0.19427 0.13899 -0.21684 0.14153 C -0.22656 0.14593 -0.23645 0.14939 -0.24618 0.15379 C -0.25486 0.15772 -0.26458 0.15518 -0.27378 0.15587 C -0.28784 0.16211 -0.30208 0.17021 -0.31684 0.17021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99537E-6 C -0.00868 -0.00508 -0.01493 -0.01433 -0.02343 -0.01896 C -0.0559 -0.03584 -0.08958 -0.04949 -0.12256 -0.06475 C -0.13802 -0.07192 -0.15555 -0.07238 -0.17118 -0.07909 C -0.1776 -0.08209 -0.18281 -0.08695 -0.18906 -0.0895 C -0.20538 -0.09643 -0.22482 -0.10037 -0.24131 -0.10615 C -0.25468 -0.111 -0.26684 -0.11979 -0.27916 -0.12696 C -0.28298 -0.13297 -0.29201 -0.15309 -0.29548 -0.1561 C -0.29947 -0.1598 -0.31319 -0.15818 -0.31493 -0.15818 " pathEditMode="relative" rAng="0" ptsTypes="ffffffff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00" y="-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ZOPAKUJME SI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POLEDNICE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POPELKA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HAVRAN A LIŠÁK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 JEČMÍNKOVI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Pověst </a:t>
            </a:r>
          </a:p>
          <a:p>
            <a:pPr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Balada</a:t>
            </a:r>
          </a:p>
          <a:p>
            <a:pPr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Bajka</a:t>
            </a:r>
          </a:p>
          <a:p>
            <a:pPr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Pohádka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01665E-6 L -0.42535 0.524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00" y="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15356E-6 L -0.429 -0.096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00" y="-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1314E-6 L -0.42413 0.0372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00" y="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017E-6 L -0.42934 -0.2800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http://www.jablko.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Pohadky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Pohadky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Pohad</a:t>
            </a:r>
            <a:r>
              <a:rPr lang="cs-CZ" dirty="0" smtClean="0">
                <a:hlinkClick r:id="rId2"/>
              </a:rPr>
              <a:t>_14.htm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http://cs.wikisource.org/wiki/Jean_de_La_Fontaine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 a Mateřské škole Mladá Boleslav 17. listopadu 1325 příspěvková organizace, </a:t>
            </a:r>
            <a:r>
              <a:rPr lang="cs-CZ" smtClean="0"/>
              <a:t>pro </a:t>
            </a:r>
            <a:r>
              <a:rPr lang="cs-CZ" smtClean="0"/>
              <a:t>  7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- Bajky.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75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296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Co je to za literární útvar?</vt:lpstr>
      <vt:lpstr>BAJKA</vt:lpstr>
      <vt:lpstr>Prezentace aplikace PowerPoint</vt:lpstr>
      <vt:lpstr>ZOPAKUJME SI</vt:lpstr>
      <vt:lpstr>ZOPAKUJME SI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to za literární útvar?</dc:title>
  <dc:creator>vlastnik</dc:creator>
  <cp:lastModifiedBy>Zdeněk Hanuš</cp:lastModifiedBy>
  <cp:revision>12</cp:revision>
  <dcterms:created xsi:type="dcterms:W3CDTF">2011-08-24T17:05:25Z</dcterms:created>
  <dcterms:modified xsi:type="dcterms:W3CDTF">2013-05-09T12:35:28Z</dcterms:modified>
</cp:coreProperties>
</file>