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6" r:id="rId4"/>
    <p:sldId id="258" r:id="rId5"/>
    <p:sldId id="259" r:id="rId6"/>
    <p:sldId id="260" r:id="rId7"/>
    <p:sldId id="261" r:id="rId8"/>
    <p:sldId id="257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915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996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983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354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590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589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95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847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8765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5496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108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8F6A3-5A69-49E8-8BDF-4B00F644AED6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8279F-FBEA-4097-9114-14D9D522F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098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Spisovatelé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VY_32_INOVACE_48_Jan Neruda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93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41277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JAN NERUDA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1834-1891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355760"/>
            <a:ext cx="4155115" cy="550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ŽIVOTOPIS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sz="3900" dirty="0" smtClean="0"/>
              <a:t>Narodil se na Malé Straně</a:t>
            </a:r>
          </a:p>
          <a:p>
            <a:pPr algn="just"/>
            <a:r>
              <a:rPr lang="cs-CZ" sz="3900" dirty="0" smtClean="0"/>
              <a:t>Bydlel v domě U Dvou sluncí</a:t>
            </a:r>
          </a:p>
          <a:p>
            <a:pPr algn="just"/>
            <a:r>
              <a:rPr lang="cs-CZ" sz="3900" dirty="0" smtClean="0"/>
              <a:t>Nikdy se neoženil – velká láska Karolína Světlá</a:t>
            </a:r>
          </a:p>
          <a:p>
            <a:pPr algn="just"/>
            <a:r>
              <a:rPr lang="cs-CZ" sz="3900" dirty="0" smtClean="0"/>
              <a:t>Zemřel v Praze</a:t>
            </a:r>
          </a:p>
          <a:p>
            <a:pPr algn="just"/>
            <a:r>
              <a:rPr lang="cs-CZ" sz="3900" dirty="0" smtClean="0"/>
              <a:t>Zakladatel fejetonu – v té době velmi oblíbený</a:t>
            </a:r>
          </a:p>
          <a:p>
            <a:pPr>
              <a:buNone/>
            </a:pPr>
            <a:endParaRPr lang="cs-CZ" sz="39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DÍLO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POEZIE </a:t>
            </a:r>
          </a:p>
          <a:p>
            <a:pPr algn="just"/>
            <a:r>
              <a:rPr lang="cs-CZ" sz="3600" dirty="0" smtClean="0"/>
              <a:t>Hřbitovní kvítí</a:t>
            </a:r>
          </a:p>
          <a:p>
            <a:pPr algn="just"/>
            <a:r>
              <a:rPr lang="cs-CZ" sz="3600" dirty="0" smtClean="0"/>
              <a:t>Balady a romance</a:t>
            </a:r>
          </a:p>
          <a:p>
            <a:pPr algn="just"/>
            <a:r>
              <a:rPr lang="cs-CZ" sz="3600" dirty="0" smtClean="0"/>
              <a:t>Písně kosmické</a:t>
            </a:r>
          </a:p>
          <a:p>
            <a:pPr algn="just"/>
            <a:r>
              <a:rPr lang="cs-CZ" sz="3600" dirty="0" smtClean="0"/>
              <a:t>Zpěvy páteční- vrchol tvorby básnické</a:t>
            </a:r>
          </a:p>
          <a:p>
            <a:pPr algn="just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cs-CZ" dirty="0" smtClean="0">
                <a:solidFill>
                  <a:srgbClr val="0070C0"/>
                </a:solidFill>
              </a:rPr>
              <a:t>PRÓZA</a:t>
            </a:r>
          </a:p>
          <a:p>
            <a:pPr algn="just"/>
            <a:r>
              <a:rPr lang="cs-CZ" sz="3900" dirty="0" smtClean="0"/>
              <a:t>Povídky malostranské – vrchol tvorby prozaické</a:t>
            </a:r>
            <a:endParaRPr lang="cs-CZ" sz="3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POVÍDKY MALOSTRANSKÉ</a:t>
            </a:r>
            <a:endParaRPr lang="cs-CZ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3900" dirty="0" smtClean="0">
                <a:solidFill>
                  <a:srgbClr val="FF0000"/>
                </a:solidFill>
              </a:rPr>
              <a:t>Líčí život na Malé    Straně</a:t>
            </a:r>
          </a:p>
          <a:p>
            <a:pPr>
              <a:buFont typeface="Wingdings" pitchFamily="2" charset="2"/>
              <a:buChar char="§"/>
            </a:pPr>
            <a:r>
              <a:rPr lang="cs-CZ" sz="3900" dirty="0" smtClean="0">
                <a:solidFill>
                  <a:srgbClr val="FF0000"/>
                </a:solidFill>
              </a:rPr>
              <a:t>Kritizuje místní život</a:t>
            </a:r>
          </a:p>
          <a:p>
            <a:pPr>
              <a:buFont typeface="Wingdings" pitchFamily="2" charset="2"/>
              <a:buChar char="§"/>
            </a:pPr>
            <a:r>
              <a:rPr lang="cs-CZ" sz="3900" dirty="0" smtClean="0">
                <a:solidFill>
                  <a:srgbClr val="FF0000"/>
                </a:solidFill>
              </a:rPr>
              <a:t>S humorem vykresluje vlastnosti lidí</a:t>
            </a:r>
          </a:p>
          <a:p>
            <a:pPr>
              <a:buFont typeface="Wingdings" pitchFamily="2" charset="2"/>
              <a:buChar char="§"/>
            </a:pPr>
            <a:r>
              <a:rPr lang="cs-CZ" sz="3900" dirty="0" smtClean="0">
                <a:solidFill>
                  <a:srgbClr val="FF0000"/>
                </a:solidFill>
              </a:rPr>
              <a:t>Zachycuje vzpomínky z dětství 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Pan Ryšánek a pan </a:t>
            </a:r>
            <a:r>
              <a:rPr lang="cs-CZ" sz="3200" dirty="0" err="1" smtClean="0">
                <a:solidFill>
                  <a:srgbClr val="002060"/>
                </a:solidFill>
              </a:rPr>
              <a:t>Šlégl</a:t>
            </a:r>
            <a:endParaRPr lang="cs-CZ" sz="3200" dirty="0" smtClean="0">
              <a:solidFill>
                <a:srgbClr val="002060"/>
              </a:solidFill>
            </a:endParaRPr>
          </a:p>
          <a:p>
            <a:r>
              <a:rPr lang="cs-CZ" sz="3200" dirty="0" smtClean="0">
                <a:solidFill>
                  <a:srgbClr val="002060"/>
                </a:solidFill>
              </a:rPr>
              <a:t>Přivedl žebráka na mizinu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Hastrman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O měkkém srdci paní Rusky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Jak si pan Vorel nakouřil pěnovku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Povídka malostranská </a:t>
            </a:r>
            <a:r>
              <a:rPr lang="cs-CZ" smtClean="0"/>
              <a:t>-příklad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48478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sz="4000" dirty="0" smtClean="0">
                <a:solidFill>
                  <a:srgbClr val="00B0F0"/>
                </a:solidFill>
              </a:rPr>
              <a:t>Přivedla žebráka na mizinu</a:t>
            </a:r>
          </a:p>
          <a:p>
            <a:pPr algn="just">
              <a:buNone/>
            </a:pPr>
            <a:r>
              <a:rPr lang="cs-CZ" sz="4000" dirty="0" smtClean="0"/>
              <a:t>Autor ukazuje, jak  mohou pomluvy a lži zničit život člověka.</a:t>
            </a:r>
          </a:p>
          <a:p>
            <a:pPr algn="just">
              <a:buNone/>
            </a:pPr>
            <a:endParaRPr lang="cs-CZ" sz="4000" dirty="0" smtClean="0"/>
          </a:p>
          <a:p>
            <a:pPr algn="just">
              <a:buNone/>
            </a:pPr>
            <a:r>
              <a:rPr lang="cs-CZ" sz="4000" dirty="0" smtClean="0"/>
              <a:t>Hlavní postava pan Vojtíšek- slušný žebrák,kterého závist a pomluvy připravily o život.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http://cs.wikipedia.org/wiki/Soubor:Jan_Vil%C3%ADmek_-_Jan_Neruda.jpg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</a:t>
            </a:r>
            <a:r>
              <a:rPr lang="cs-CZ" dirty="0" smtClean="0"/>
              <a:t>předmětu český jazyk na </a:t>
            </a:r>
            <a:r>
              <a:rPr lang="cs-CZ" smtClean="0"/>
              <a:t>Základní </a:t>
            </a:r>
            <a:r>
              <a:rPr lang="cs-CZ" smtClean="0"/>
              <a:t>škole </a:t>
            </a:r>
            <a:r>
              <a:rPr lang="cs-CZ" dirty="0" smtClean="0"/>
              <a:t>a Mateřské škole Mladá Boleslav 17. listopadu 1325 příspěvková organizace, pro   7. ročník.</a:t>
            </a:r>
          </a:p>
          <a:p>
            <a:r>
              <a:rPr lang="cs-CZ" dirty="0" smtClean="0"/>
              <a:t>Materiál slouží k doplnění výkladu k tématu – Jan </a:t>
            </a:r>
            <a:r>
              <a:rPr lang="cs-CZ" dirty="0"/>
              <a:t>N</a:t>
            </a:r>
            <a:r>
              <a:rPr lang="cs-CZ" dirty="0" smtClean="0"/>
              <a:t>eruda 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2012/2013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268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225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Motiv systému Office</vt:lpstr>
      <vt:lpstr>     </vt:lpstr>
      <vt:lpstr>JAN NERUDA  1834-1891</vt:lpstr>
      <vt:lpstr>ŽIVOTOPIS</vt:lpstr>
      <vt:lpstr>DÍLO</vt:lpstr>
      <vt:lpstr>POVÍDKY MALOSTRANSKÉ</vt:lpstr>
      <vt:lpstr>Povídka malostranská -příklad</vt:lpstr>
      <vt:lpstr>ODKAZY</vt:lpstr>
      <vt:lpstr>Prezentace aplikace PowerPoint</vt:lpstr>
    </vt:vector>
  </TitlesOfParts>
  <Company>TUL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NERUDA  1834-1891</dc:title>
  <dc:creator>adela.zemanova</dc:creator>
  <cp:lastModifiedBy>Zdeněk Hanuš</cp:lastModifiedBy>
  <cp:revision>19</cp:revision>
  <dcterms:created xsi:type="dcterms:W3CDTF">2012-08-25T17:28:04Z</dcterms:created>
  <dcterms:modified xsi:type="dcterms:W3CDTF">2013-05-09T12:53:27Z</dcterms:modified>
</cp:coreProperties>
</file>