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7" r:id="rId3"/>
    <p:sldId id="258" r:id="rId4"/>
    <p:sldId id="259" r:id="rId5"/>
    <p:sldId id="260" r:id="rId6"/>
    <p:sldId id="263" r:id="rId7"/>
    <p:sldId id="264" r:id="rId8"/>
    <p:sldId id="262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5B0FC-8434-4BAC-B6F4-4F919AB5237C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80DD6-EAC8-4FF9-9564-6C37B3D753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5B0FC-8434-4BAC-B6F4-4F919AB5237C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80DD6-EAC8-4FF9-9564-6C37B3D753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5B0FC-8434-4BAC-B6F4-4F919AB5237C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80DD6-EAC8-4FF9-9564-6C37B3D753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5B0FC-8434-4BAC-B6F4-4F919AB5237C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80DD6-EAC8-4FF9-9564-6C37B3D753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5B0FC-8434-4BAC-B6F4-4F919AB5237C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80DD6-EAC8-4FF9-9564-6C37B3D753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5B0FC-8434-4BAC-B6F4-4F919AB5237C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80DD6-EAC8-4FF9-9564-6C37B3D753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5B0FC-8434-4BAC-B6F4-4F919AB5237C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80DD6-EAC8-4FF9-9564-6C37B3D753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5B0FC-8434-4BAC-B6F4-4F919AB5237C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80DD6-EAC8-4FF9-9564-6C37B3D753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5B0FC-8434-4BAC-B6F4-4F919AB5237C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80DD6-EAC8-4FF9-9564-6C37B3D753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5B0FC-8434-4BAC-B6F4-4F919AB5237C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80DD6-EAC8-4FF9-9564-6C37B3D753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5B0FC-8434-4BAC-B6F4-4F919AB5237C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80DD6-EAC8-4FF9-9564-6C37B3D753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E5B0FC-8434-4BAC-B6F4-4F919AB5237C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80DD6-EAC8-4FF9-9564-6C37B3D7533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S24xiWCUdqE&amp;feature=related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http://www.youtube.com/v/S24xiWCUdqE?hl=cs_CZ&amp;version=3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8/8d/Voskovec_a_Werich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Spisovatelé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Ludmila Dvořáková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VY_32_INOVACE_49_Voskovec, Werich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896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Poznáte je?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0" y="1753394"/>
            <a:ext cx="5715000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Voskovec  Werich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Jiří Voskovec </a:t>
            </a:r>
          </a:p>
          <a:p>
            <a:r>
              <a:rPr lang="cs-CZ" dirty="0" smtClean="0"/>
              <a:t>Narozen 1905 –Sázava</a:t>
            </a:r>
          </a:p>
          <a:p>
            <a:r>
              <a:rPr lang="cs-CZ" dirty="0" smtClean="0"/>
              <a:t>Zemřel 1981 – USA</a:t>
            </a:r>
          </a:p>
          <a:p>
            <a:r>
              <a:rPr lang="cs-CZ" dirty="0" smtClean="0"/>
              <a:t>Herec,spisovatel,textař</a:t>
            </a:r>
          </a:p>
          <a:p>
            <a:r>
              <a:rPr lang="cs-CZ" dirty="0" smtClean="0"/>
              <a:t>V období 2.sv.války emigroval do USA</a:t>
            </a:r>
          </a:p>
          <a:p>
            <a:r>
              <a:rPr lang="cs-CZ" dirty="0" smtClean="0"/>
              <a:t>2. emigrace v roce 1948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Jan Werich</a:t>
            </a:r>
          </a:p>
          <a:p>
            <a:r>
              <a:rPr lang="cs-CZ" dirty="0" smtClean="0"/>
              <a:t>Narozen v  1905 - Praha</a:t>
            </a:r>
          </a:p>
          <a:p>
            <a:r>
              <a:rPr lang="cs-CZ" dirty="0" smtClean="0"/>
              <a:t>Zemřel 1980 – Praha</a:t>
            </a:r>
          </a:p>
          <a:p>
            <a:r>
              <a:rPr lang="cs-CZ" dirty="0" smtClean="0"/>
              <a:t>Herec,spisovatel,scénárista,dramatik</a:t>
            </a:r>
          </a:p>
          <a:p>
            <a:r>
              <a:rPr lang="cs-CZ" dirty="0" smtClean="0"/>
              <a:t>V období 2.sv.války emigroval do USA</a:t>
            </a:r>
          </a:p>
          <a:p>
            <a:r>
              <a:rPr lang="cs-CZ" dirty="0" smtClean="0"/>
              <a:t>Vrátil se po válce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Tvorba divadelní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Divadelní spolupráce v </a:t>
            </a:r>
            <a:r>
              <a:rPr lang="cs-CZ" dirty="0" smtClean="0">
                <a:solidFill>
                  <a:srgbClr val="FF0000"/>
                </a:solidFill>
              </a:rPr>
              <a:t>Osvobozeném divadle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Vest </a:t>
            </a:r>
            <a:r>
              <a:rPr lang="cs-CZ" dirty="0" err="1" smtClean="0">
                <a:solidFill>
                  <a:srgbClr val="FF0000"/>
                </a:solidFill>
              </a:rPr>
              <a:t>pocket</a:t>
            </a:r>
            <a:r>
              <a:rPr lang="cs-CZ" dirty="0" smtClean="0">
                <a:solidFill>
                  <a:srgbClr val="FF0000"/>
                </a:solidFill>
              </a:rPr>
              <a:t> revue </a:t>
            </a:r>
            <a:r>
              <a:rPr lang="cs-CZ" dirty="0" smtClean="0"/>
              <a:t>– nové pojetí scény – bíle nalíčení klauni mluvili s obecenstvem i mezi sebou - obrovský  úspěch</a:t>
            </a:r>
          </a:p>
          <a:p>
            <a:r>
              <a:rPr lang="cs-CZ" dirty="0" smtClean="0"/>
              <a:t>Osel a stín</a:t>
            </a:r>
          </a:p>
          <a:p>
            <a:r>
              <a:rPr lang="cs-CZ" dirty="0" smtClean="0"/>
              <a:t>Kat a blázen ( kritika fašismu)</a:t>
            </a:r>
          </a:p>
          <a:p>
            <a:r>
              <a:rPr lang="cs-CZ" dirty="0" smtClean="0"/>
              <a:t>Balada z hadrů (pocta básníku Villonovi)</a:t>
            </a:r>
          </a:p>
          <a:p>
            <a:r>
              <a:rPr lang="cs-CZ" dirty="0" smtClean="0"/>
              <a:t>Nebe na zemi</a:t>
            </a:r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Písňová tvorba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Spolupráce s hudebníkem </a:t>
            </a:r>
            <a:r>
              <a:rPr lang="cs-CZ" dirty="0" smtClean="0">
                <a:solidFill>
                  <a:srgbClr val="FF0000"/>
                </a:solidFill>
              </a:rPr>
              <a:t>Jaroslavem Ježkem</a:t>
            </a:r>
          </a:p>
          <a:p>
            <a:r>
              <a:rPr lang="cs-CZ" dirty="0" smtClean="0"/>
              <a:t>David a Goliáš</a:t>
            </a:r>
          </a:p>
          <a:p>
            <a:r>
              <a:rPr lang="cs-CZ" dirty="0" smtClean="0"/>
              <a:t>Ezop a </a:t>
            </a:r>
            <a:r>
              <a:rPr lang="cs-CZ" dirty="0" err="1" smtClean="0"/>
              <a:t>brabenec</a:t>
            </a:r>
            <a:endParaRPr lang="cs-CZ" dirty="0" smtClean="0"/>
          </a:p>
          <a:p>
            <a:r>
              <a:rPr lang="cs-CZ" dirty="0" smtClean="0"/>
              <a:t>Klobouk ve křoví</a:t>
            </a:r>
          </a:p>
          <a:p>
            <a:r>
              <a:rPr lang="cs-CZ" dirty="0" smtClean="0"/>
              <a:t>Babička Mary</a:t>
            </a:r>
          </a:p>
          <a:p>
            <a:r>
              <a:rPr lang="cs-CZ" dirty="0" smtClean="0"/>
              <a:t>Tmavomodrý svět</a:t>
            </a:r>
          </a:p>
          <a:p>
            <a:r>
              <a:rPr lang="cs-CZ" dirty="0" smtClean="0"/>
              <a:t>Život je jen náhoda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Hudební ukázka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>
                <a:hlinkClick r:id="rId3"/>
              </a:rPr>
              <a:t>http://www.youtube.com/watch?v=S24xiWCUdqE&amp;feature=related</a:t>
            </a:r>
            <a:endParaRPr lang="cs-CZ" sz="2400" dirty="0"/>
          </a:p>
        </p:txBody>
      </p:sp>
      <p:pic>
        <p:nvPicPr>
          <p:cNvPr id="4" name="S24xiWCUdqE?hl=cs_CZ&amp;version=3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859699" y="2348880"/>
            <a:ext cx="5760640" cy="4320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Jan Werich – tvorba filmová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Pudr a benzín</a:t>
            </a:r>
          </a:p>
          <a:p>
            <a:r>
              <a:rPr lang="cs-CZ" dirty="0" smtClean="0"/>
              <a:t>Peníze nebo život</a:t>
            </a:r>
          </a:p>
          <a:p>
            <a:r>
              <a:rPr lang="cs-CZ" dirty="0" smtClean="0"/>
              <a:t>Hej rup!</a:t>
            </a:r>
          </a:p>
          <a:p>
            <a:r>
              <a:rPr lang="cs-CZ" dirty="0" smtClean="0"/>
              <a:t>Císařův pekař a pekařův císař</a:t>
            </a:r>
          </a:p>
          <a:p>
            <a:r>
              <a:rPr lang="cs-CZ" dirty="0" smtClean="0"/>
              <a:t>Byl jednou jeden král ( s Vlastou Burianem)</a:t>
            </a:r>
          </a:p>
          <a:p>
            <a:r>
              <a:rPr lang="cs-CZ" dirty="0" smtClean="0"/>
              <a:t>Pan Tau ( Pan Tau a Claudie,Pan Tau a cesta kolem světa,Hledá se pan Tau)</a:t>
            </a:r>
          </a:p>
          <a:p>
            <a:r>
              <a:rPr lang="cs-CZ" dirty="0" err="1" smtClean="0"/>
              <a:t>Fimfárum</a:t>
            </a:r>
            <a:r>
              <a:rPr lang="cs-CZ" dirty="0" smtClean="0"/>
              <a:t> ( též knižně)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http://upload.wikimedia.org/wikipedia/commons/8/8d/Voskovec_a_Werich.jpg</a:t>
            </a:r>
            <a:endParaRPr lang="cs-CZ" dirty="0" smtClean="0"/>
          </a:p>
          <a:p>
            <a:r>
              <a:rPr lang="cs-CZ" smtClean="0"/>
              <a:t>Jiří </a:t>
            </a:r>
            <a:r>
              <a:rPr lang="cs-CZ" dirty="0"/>
              <a:t>Voskovec.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 [cit. 2012-05-6]. Dostupné z: http://cs.wikipedia.org/wiki/Ji%C5%99%C3%AD_Voskovec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Vytvořeno jako DUM do předmětu český jazyk na </a:t>
            </a:r>
            <a:r>
              <a:rPr lang="cs-CZ" smtClean="0"/>
              <a:t>Základní škole </a:t>
            </a:r>
            <a:r>
              <a:rPr lang="cs-CZ" dirty="0" smtClean="0"/>
              <a:t>a Mateřské škole Mladá Boleslav 17. listopadu 1325 příspěvková organizace, pro   8. ročník.</a:t>
            </a:r>
          </a:p>
          <a:p>
            <a:r>
              <a:rPr lang="cs-CZ" dirty="0" smtClean="0"/>
              <a:t>Materiál slouží k doplnění výkladu k tématu – Voskovec a Werich .</a:t>
            </a:r>
          </a:p>
          <a:p>
            <a:r>
              <a:rPr lang="cs-CZ" dirty="0" smtClean="0"/>
              <a:t>Materiál doporučuji prezentovat pomocí dataprojektoru či interaktivní tabule.</a:t>
            </a:r>
          </a:p>
          <a:p>
            <a:r>
              <a:rPr lang="cs-CZ" dirty="0" smtClean="0"/>
              <a:t>Materiál byl vytvořen a pilotován v II. pololetí školního roku 2012/2013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155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307</Words>
  <Application>Microsoft Office PowerPoint</Application>
  <PresentationFormat>Předvádění na obrazovce (4:3)</PresentationFormat>
  <Paragraphs>59</Paragraphs>
  <Slides>9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     </vt:lpstr>
      <vt:lpstr>Poznáte je?</vt:lpstr>
      <vt:lpstr>Voskovec  Werich </vt:lpstr>
      <vt:lpstr>Tvorba divadelní</vt:lpstr>
      <vt:lpstr>Písňová tvorba</vt:lpstr>
      <vt:lpstr>Hudební ukázka</vt:lpstr>
      <vt:lpstr>Jan Werich – tvorba filmová</vt:lpstr>
      <vt:lpstr>Odkazy</vt:lpstr>
      <vt:lpstr>Prezentace aplikace PowerPoint</vt:lpstr>
    </vt:vector>
  </TitlesOfParts>
  <Company>TUL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VOSKOVEC WERICH</dc:title>
  <dc:creator>adela.zemanova</dc:creator>
  <cp:lastModifiedBy>Host</cp:lastModifiedBy>
  <cp:revision>15</cp:revision>
  <dcterms:created xsi:type="dcterms:W3CDTF">2012-08-30T11:31:04Z</dcterms:created>
  <dcterms:modified xsi:type="dcterms:W3CDTF">2013-05-10T07:00:06Z</dcterms:modified>
</cp:coreProperties>
</file>