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BE9D-FF7C-4007-BF0B-FDCB2CCF422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8EEA8-2851-4CC7-BC05-64FAC2BFF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BE9D-FF7C-4007-BF0B-FDCB2CCF422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8EEA8-2851-4CC7-BC05-64FAC2BFF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BE9D-FF7C-4007-BF0B-FDCB2CCF422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8EEA8-2851-4CC7-BC05-64FAC2BFF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BE9D-FF7C-4007-BF0B-FDCB2CCF422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8EEA8-2851-4CC7-BC05-64FAC2BFF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BE9D-FF7C-4007-BF0B-FDCB2CCF422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8EEA8-2851-4CC7-BC05-64FAC2BFF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BE9D-FF7C-4007-BF0B-FDCB2CCF422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8EEA8-2851-4CC7-BC05-64FAC2BFF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BE9D-FF7C-4007-BF0B-FDCB2CCF422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8EEA8-2851-4CC7-BC05-64FAC2BFF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BE9D-FF7C-4007-BF0B-FDCB2CCF422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8EEA8-2851-4CC7-BC05-64FAC2BFF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BE9D-FF7C-4007-BF0B-FDCB2CCF422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8EEA8-2851-4CC7-BC05-64FAC2BFF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BE9D-FF7C-4007-BF0B-FDCB2CCF422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8EEA8-2851-4CC7-BC05-64FAC2BFF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1BE9D-FF7C-4007-BF0B-FDCB2CCF422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8EEA8-2851-4CC7-BC05-64FAC2BFF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1BE9D-FF7C-4007-BF0B-FDCB2CCF422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8EEA8-2851-4CC7-BC05-64FAC2BFFBE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9TWQmJf9KSs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9TWQmJf9KSs?hl=cs_CZ&amp;version=3" TargetMode="Externa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Spisovatelé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VY_32_INOVACE_50_Hrabal Bohumil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227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Poznáte autora knihy – předlohy 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hlinkClick r:id="rId3"/>
              </a:rPr>
              <a:t>http://www.youtube.com/watch?v=9TWQmJf9KSs</a:t>
            </a:r>
            <a:endParaRPr lang="cs-CZ" sz="2800" dirty="0"/>
          </a:p>
        </p:txBody>
      </p:sp>
      <p:pic>
        <p:nvPicPr>
          <p:cNvPr id="2" name="9TWQmJf9KSs?hl=cs_CZ&amp;version=3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19672" y="2286000"/>
            <a:ext cx="6096000" cy="457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Bohumil Hrabal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1914 Brno- 1997 Praha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Jeden z nejvíce překládaných českých autorů  20.století </a:t>
            </a:r>
          </a:p>
          <a:p>
            <a:r>
              <a:rPr lang="cs-CZ" dirty="0" smtClean="0"/>
              <a:t>Za své dílo byl několikrát oceněn doma i v zahraničí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Italská národní cena,maďarská cena za literaturu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Francouzské vyznamenání – Rytíř umění a písemnictví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Od Václava Havla medaili Za zásluhy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Ostře sledované vlaky</a:t>
            </a:r>
            <a:r>
              <a:rPr lang="cs-CZ" dirty="0" smtClean="0"/>
              <a:t>- zfilmovaná režisérem Jiřím </a:t>
            </a:r>
            <a:r>
              <a:rPr lang="cs-CZ" dirty="0" err="1" smtClean="0"/>
              <a:t>Menzelem</a:t>
            </a:r>
            <a:r>
              <a:rPr lang="cs-CZ" dirty="0" smtClean="0"/>
              <a:t>- získal filmového </a:t>
            </a:r>
            <a:r>
              <a:rPr lang="cs-CZ" dirty="0" smtClean="0">
                <a:solidFill>
                  <a:srgbClr val="FF0000"/>
                </a:solidFill>
              </a:rPr>
              <a:t>Oskara</a:t>
            </a:r>
            <a:r>
              <a:rPr lang="cs-CZ" dirty="0" smtClean="0"/>
              <a:t> </a:t>
            </a:r>
          </a:p>
          <a:p>
            <a:r>
              <a:rPr lang="cs-CZ" dirty="0" smtClean="0"/>
              <a:t>Obsluhoval jsem anglického krále</a:t>
            </a:r>
          </a:p>
          <a:p>
            <a:r>
              <a:rPr lang="cs-CZ" dirty="0" smtClean="0"/>
              <a:t>Slavnosti sněženek</a:t>
            </a:r>
          </a:p>
          <a:p>
            <a:r>
              <a:rPr lang="cs-CZ" dirty="0" smtClean="0"/>
              <a:t>Postřižiny</a:t>
            </a:r>
          </a:p>
          <a:p>
            <a:r>
              <a:rPr lang="cs-CZ" dirty="0" smtClean="0"/>
              <a:t>Příliš hlučná samota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Zajímavosti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Postava Francina z Postřižin představuje jeho otce , který pracoval v pivovaru Polná.</a:t>
            </a:r>
          </a:p>
          <a:p>
            <a:r>
              <a:rPr lang="cs-CZ" dirty="0" smtClean="0"/>
              <a:t>Ve škole na reálce několikrát propadl.</a:t>
            </a:r>
          </a:p>
          <a:p>
            <a:r>
              <a:rPr lang="cs-CZ" dirty="0" smtClean="0"/>
              <a:t>Poseděl si u piva s Václavem Havlem a Billem Clintonem.</a:t>
            </a:r>
          </a:p>
          <a:p>
            <a:r>
              <a:rPr lang="cs-CZ" dirty="0" smtClean="0"/>
              <a:t>V roce 1997 vypadl z okna nemocnice,ve které se léčil.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Info</a:t>
            </a:r>
            <a:r>
              <a:rPr lang="cs-CZ" dirty="0" smtClean="0"/>
              <a:t>. autor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</a:t>
            </a:r>
            <a:r>
              <a:rPr lang="cs-CZ" smtClean="0"/>
              <a:t>český jazyk </a:t>
            </a:r>
            <a:r>
              <a:rPr lang="cs-CZ" dirty="0" smtClean="0"/>
              <a:t>na </a:t>
            </a:r>
            <a:r>
              <a:rPr lang="cs-CZ" smtClean="0"/>
              <a:t>Základní škole </a:t>
            </a:r>
            <a:r>
              <a:rPr lang="cs-CZ" dirty="0" smtClean="0"/>
              <a:t>a Mateřské škole Mladá Boleslav 17. listopadu 1325 příspěvková organizace, pro   9. ročník.</a:t>
            </a:r>
          </a:p>
          <a:p>
            <a:r>
              <a:rPr lang="cs-CZ" dirty="0" smtClean="0"/>
              <a:t>Materiál slouží k doplnění výkladu k tématu – Bohumil Hrabal.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12098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209</Words>
  <Application>Microsoft Office PowerPoint</Application>
  <PresentationFormat>Předvádění na obrazovce (4:3)</PresentationFormat>
  <Paragraphs>37</Paragraphs>
  <Slides>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   </vt:lpstr>
      <vt:lpstr>Poznáte autora knihy – předlohy ?</vt:lpstr>
      <vt:lpstr>Bohumil Hrabal 1914 Brno- 1997 Praha</vt:lpstr>
      <vt:lpstr>Dílo</vt:lpstr>
      <vt:lpstr>Zajímavosti</vt:lpstr>
      <vt:lpstr>Odkazy</vt:lpstr>
      <vt:lpstr>Prezentace aplikace PowerPoint</vt:lpstr>
    </vt:vector>
  </TitlesOfParts>
  <Company>TUL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 autora knihy – předlohy ?</dc:title>
  <dc:creator>adela.zemanova</dc:creator>
  <cp:lastModifiedBy>Host</cp:lastModifiedBy>
  <cp:revision>11</cp:revision>
  <dcterms:created xsi:type="dcterms:W3CDTF">2012-09-12T12:04:16Z</dcterms:created>
  <dcterms:modified xsi:type="dcterms:W3CDTF">2013-05-10T07:00:57Z</dcterms:modified>
</cp:coreProperties>
</file>