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4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150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DC75-A62E-4658-AEFC-C71E2D0B425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7A6B5-1970-454C-8ED7-324AAAB42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DC75-A62E-4658-AEFC-C71E2D0B425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7A6B5-1970-454C-8ED7-324AAAB42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DC75-A62E-4658-AEFC-C71E2D0B425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7A6B5-1970-454C-8ED7-324AAAB42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DC75-A62E-4658-AEFC-C71E2D0B425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7A6B5-1970-454C-8ED7-324AAAB42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DC75-A62E-4658-AEFC-C71E2D0B425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7A6B5-1970-454C-8ED7-324AAAB42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DC75-A62E-4658-AEFC-C71E2D0B425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7A6B5-1970-454C-8ED7-324AAAB42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DC75-A62E-4658-AEFC-C71E2D0B425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7A6B5-1970-454C-8ED7-324AAAB42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DC75-A62E-4658-AEFC-C71E2D0B425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7A6B5-1970-454C-8ED7-324AAAB42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DC75-A62E-4658-AEFC-C71E2D0B425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7A6B5-1970-454C-8ED7-324AAAB42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DC75-A62E-4658-AEFC-C71E2D0B425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7A6B5-1970-454C-8ED7-324AAAB42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DC75-A62E-4658-AEFC-C71E2D0B425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7A6B5-1970-454C-8ED7-324AAAB42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1DC75-A62E-4658-AEFC-C71E2D0B425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57A6B5-1970-454C-8ED7-324AAAB42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4.xml"/><Relationship Id="rId1" Type="http://schemas.openxmlformats.org/officeDocument/2006/relationships/video" Target="http://www.youtube.com/v/l6HeWRmXEXI?hl=cs_CZ&amp;version=3" TargetMode="External"/><Relationship Id="rId4" Type="http://schemas.openxmlformats.org/officeDocument/2006/relationships/hyperlink" Target="http://www.youtube.com/watch?v=l6HeWRmXEXI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e/e5/Jan_Vil%C3%ADmek_-_Karel_Hynek_M%C3%A1cha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Spisovatelé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Ludmila Dvořáková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VY_32_INOVACE_52_Karel Hynek Mácha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2256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00B050"/>
                </a:solidFill>
              </a:rPr>
              <a:t>Karel Hynek Mácha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B050"/>
                </a:solidFill>
              </a:rPr>
              <a:t>1810 Praha- 1836 Litoměřice</a:t>
            </a:r>
            <a:br>
              <a:rPr lang="cs-CZ" dirty="0" smtClean="0">
                <a:solidFill>
                  <a:srgbClr val="00B050"/>
                </a:solidFill>
              </a:rPr>
            </a:b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628800"/>
            <a:ext cx="3672408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Život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Básník, prozaik,ochotnický herec</a:t>
            </a:r>
          </a:p>
          <a:p>
            <a:r>
              <a:rPr lang="cs-CZ" dirty="0" smtClean="0"/>
              <a:t>Vášnivý cestovatel většinou chodil pěšky, vyhledával hrady, zříceniny</a:t>
            </a:r>
          </a:p>
          <a:p>
            <a:r>
              <a:rPr lang="cs-CZ" dirty="0" smtClean="0"/>
              <a:t>Pěšky navštívil i Itálii</a:t>
            </a:r>
          </a:p>
          <a:p>
            <a:r>
              <a:rPr lang="cs-CZ" dirty="0" smtClean="0"/>
              <a:t>Měl výtvarný talent- kreslil navštívené hrady</a:t>
            </a:r>
          </a:p>
          <a:p>
            <a:r>
              <a:rPr lang="cs-CZ" dirty="0" smtClean="0"/>
              <a:t>Vystudoval práva</a:t>
            </a:r>
          </a:p>
          <a:p>
            <a:r>
              <a:rPr lang="cs-CZ" dirty="0" smtClean="0"/>
              <a:t>V den naplánované svatby  měl pohřeb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Dílo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Máj</a:t>
            </a:r>
            <a:r>
              <a:rPr lang="cs-CZ" dirty="0" smtClean="0"/>
              <a:t> –vrchol tvorby, musel si Máj vydat sám.</a:t>
            </a:r>
          </a:p>
          <a:p>
            <a:r>
              <a:rPr lang="cs-CZ" dirty="0" smtClean="0"/>
              <a:t>Dnes patří mezi nejvydávanější knihy.</a:t>
            </a:r>
          </a:p>
          <a:p>
            <a:r>
              <a:rPr lang="cs-CZ" dirty="0" smtClean="0"/>
              <a:t>Lyrickoepická skladba </a:t>
            </a:r>
          </a:p>
          <a:p>
            <a:r>
              <a:rPr lang="cs-CZ" dirty="0" smtClean="0"/>
              <a:t>Hlavní motivy skladby- tragická láska, oslava přírody, láska k rodné vlasti</a:t>
            </a:r>
          </a:p>
          <a:p>
            <a:r>
              <a:rPr lang="cs-CZ" dirty="0" smtClean="0"/>
              <a:t>Děj je umístěn do okolí Doks, Máchova jezera.</a:t>
            </a:r>
          </a:p>
          <a:p>
            <a:r>
              <a:rPr lang="cs-CZ" dirty="0" smtClean="0"/>
              <a:t>Hlavní postavy </a:t>
            </a:r>
            <a:r>
              <a:rPr lang="cs-CZ" dirty="0" smtClean="0">
                <a:solidFill>
                  <a:srgbClr val="00B050"/>
                </a:solidFill>
              </a:rPr>
              <a:t>Vilém a Jarmila, </a:t>
            </a:r>
            <a:r>
              <a:rPr lang="cs-CZ" dirty="0" smtClean="0"/>
              <a:t>Hynek ( autor sám)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Stručný děj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Hlavní postava vůdce loupežníků Vilém zabije svůdce své milé Jarmily</a:t>
            </a:r>
          </a:p>
          <a:p>
            <a:r>
              <a:rPr lang="cs-CZ" dirty="0" smtClean="0"/>
              <a:t>Zjistí, že zabil svého otce</a:t>
            </a:r>
          </a:p>
          <a:p>
            <a:r>
              <a:rPr lang="cs-CZ" dirty="0" smtClean="0"/>
              <a:t>Odsouzen k trestu smrti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Ostatní díla: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Cikáni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Márinka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Pouť krkonošská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ukázka</a:t>
            </a:r>
            <a:endParaRPr lang="cs-CZ" dirty="0"/>
          </a:p>
        </p:txBody>
      </p:sp>
      <p:pic>
        <p:nvPicPr>
          <p:cNvPr id="4" name="l6HeWRmXEXI?hl=cs_CZ&amp;version=3"/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47664" y="2276872"/>
            <a:ext cx="6123988" cy="4592991"/>
          </a:xfrm>
          <a:prstGeom prst="rect">
            <a:avLst/>
          </a:prstGeo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7544" y="1600200"/>
            <a:ext cx="8219256" cy="4525963"/>
          </a:xfrm>
        </p:spPr>
        <p:txBody>
          <a:bodyPr/>
          <a:lstStyle/>
          <a:p>
            <a:r>
              <a:rPr lang="cs-CZ" dirty="0">
                <a:solidFill>
                  <a:srgbClr val="00B050"/>
                </a:solidFill>
                <a:hlinkClick r:id="rId4"/>
              </a:rPr>
              <a:t>http://www.youtube.com/watch?v=l6HeWRmXEXI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316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úryvek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Byl pozdní večer – první máj –</a:t>
            </a:r>
            <a:br>
              <a:rPr lang="cs-CZ" dirty="0" smtClean="0"/>
            </a:br>
            <a:r>
              <a:rPr lang="cs-CZ" dirty="0" smtClean="0"/>
              <a:t>Večerní máj – byl lásky čas.</a:t>
            </a:r>
            <a:br>
              <a:rPr lang="cs-CZ" dirty="0" smtClean="0"/>
            </a:br>
            <a:r>
              <a:rPr lang="cs-CZ" dirty="0" smtClean="0"/>
              <a:t>Hrdliččin zval ku lásce hlas,</a:t>
            </a:r>
            <a:br>
              <a:rPr lang="cs-CZ" dirty="0" smtClean="0"/>
            </a:br>
            <a:r>
              <a:rPr lang="cs-CZ" dirty="0" smtClean="0"/>
              <a:t>Kde borový zaváněl háj.</a:t>
            </a:r>
            <a:br>
              <a:rPr lang="cs-CZ" dirty="0" smtClean="0"/>
            </a:br>
            <a:r>
              <a:rPr lang="cs-CZ" dirty="0" smtClean="0"/>
              <a:t>O lásce šeptal tichý mech;</a:t>
            </a:r>
            <a:br>
              <a:rPr lang="cs-CZ" dirty="0" smtClean="0"/>
            </a:br>
            <a:r>
              <a:rPr lang="cs-CZ" dirty="0" smtClean="0"/>
              <a:t>Kvetoucí strom lhal lásky žel,</a:t>
            </a:r>
            <a:br>
              <a:rPr lang="cs-CZ" dirty="0" smtClean="0"/>
            </a:br>
            <a:r>
              <a:rPr lang="cs-CZ" dirty="0" smtClean="0"/>
              <a:t>Svou lásku slavík růži pěl,</a:t>
            </a:r>
            <a:br>
              <a:rPr lang="cs-CZ" dirty="0" smtClean="0"/>
            </a:br>
            <a:r>
              <a:rPr lang="cs-CZ" dirty="0" smtClean="0"/>
              <a:t>Růžinu jevil vonný vzdech.</a:t>
            </a:r>
            <a:br>
              <a:rPr lang="cs-CZ" dirty="0" smtClean="0"/>
            </a:br>
            <a:r>
              <a:rPr lang="cs-CZ" dirty="0" smtClean="0"/>
              <a:t>Jezero hladké v křovích stinných</a:t>
            </a:r>
            <a:br>
              <a:rPr lang="cs-CZ" dirty="0" smtClean="0"/>
            </a:br>
            <a:r>
              <a:rPr lang="cs-CZ" dirty="0" smtClean="0"/>
              <a:t>Zvučelo temně tajný bol,</a:t>
            </a:r>
            <a:br>
              <a:rPr lang="cs-CZ" dirty="0" smtClean="0"/>
            </a:br>
            <a:r>
              <a:rPr lang="cs-CZ" dirty="0" smtClean="0"/>
              <a:t>Břeh je objímal kol a kol;</a:t>
            </a:r>
            <a:br>
              <a:rPr lang="cs-CZ" dirty="0" smtClean="0"/>
            </a:br>
            <a:r>
              <a:rPr lang="cs-CZ" dirty="0" smtClean="0"/>
              <a:t>A slunce jasná světů jiných</a:t>
            </a:r>
            <a:br>
              <a:rPr lang="cs-CZ" dirty="0" smtClean="0"/>
            </a:br>
            <a:r>
              <a:rPr lang="cs-CZ" dirty="0" smtClean="0"/>
              <a:t>Bloudila blankytnými pásky,</a:t>
            </a:r>
            <a:br>
              <a:rPr lang="cs-CZ" dirty="0" smtClean="0"/>
            </a:br>
            <a:r>
              <a:rPr lang="cs-CZ" dirty="0" smtClean="0"/>
              <a:t>Planoucí tam co slzy lásky.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://upload.wikimedia.org/wikipedia/commons/e/e5/Jan_Vil%C3%ADmek_-_Karel_Hynek_M%C3%A1cha.jpg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Vytvořeno jako DUM do předmětu </a:t>
            </a:r>
            <a:r>
              <a:rPr lang="cs-CZ" smtClean="0"/>
              <a:t>český jazyk </a:t>
            </a:r>
            <a:r>
              <a:rPr lang="cs-CZ" dirty="0" smtClean="0"/>
              <a:t>na Základní škole a Mateřské škole Mladá Boleslav 17. listopadu 1325 příspěvková organizace, pro   8. ročník.</a:t>
            </a:r>
          </a:p>
          <a:p>
            <a:r>
              <a:rPr lang="cs-CZ" dirty="0" smtClean="0"/>
              <a:t>Materiál slouží k doplnění výkladu k tématu – Karel Hynek Mácha.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II. pololetí školního roku 2012/2013.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1551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</TotalTime>
  <Words>229</Words>
  <Application>Microsoft Office PowerPoint</Application>
  <PresentationFormat>Předvádění na obrazovce (4:3)</PresentationFormat>
  <Paragraphs>45</Paragraphs>
  <Slides>9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    </vt:lpstr>
      <vt:lpstr> Karel Hynek Mácha 1810 Praha- 1836 Litoměřice </vt:lpstr>
      <vt:lpstr>Život</vt:lpstr>
      <vt:lpstr>Dílo</vt:lpstr>
      <vt:lpstr>Stručný děj</vt:lpstr>
      <vt:lpstr>ukázka</vt:lpstr>
      <vt:lpstr>úryvek</vt:lpstr>
      <vt:lpstr>Odkazy</vt:lpstr>
      <vt:lpstr>Prezentace aplikace PowerPoint</vt:lpstr>
    </vt:vector>
  </TitlesOfParts>
  <Company>TUL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Karel Hynek Mácha 1810 Praha- 1836 Litoměřice </dc:title>
  <dc:creator>adela.zemanova</dc:creator>
  <cp:lastModifiedBy>Host</cp:lastModifiedBy>
  <cp:revision>12</cp:revision>
  <dcterms:created xsi:type="dcterms:W3CDTF">2012-08-31T11:25:14Z</dcterms:created>
  <dcterms:modified xsi:type="dcterms:W3CDTF">2013-05-10T07:02:34Z</dcterms:modified>
</cp:coreProperties>
</file>