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9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8031E-3C8D-474C-B998-ABDE15753789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9DCAA-A006-4412-8A9B-88D1B3A2D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VY_32_INOVACE_53_Jiří Wolker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832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Jiří Wolker</a:t>
            </a:r>
            <a:br>
              <a:rPr lang="cs-CZ" dirty="0" smtClean="0"/>
            </a:br>
            <a:r>
              <a:rPr lang="cs-CZ" dirty="0" smtClean="0"/>
              <a:t>1900 - 1924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Narodil se  a zemřel v Prostějově</a:t>
            </a:r>
          </a:p>
          <a:p>
            <a:pPr algn="just"/>
            <a:r>
              <a:rPr lang="cs-CZ" dirty="0" smtClean="0"/>
              <a:t>Trpěl plicní chorobou</a:t>
            </a:r>
          </a:p>
          <a:p>
            <a:pPr algn="just"/>
            <a:r>
              <a:rPr lang="cs-CZ" dirty="0" smtClean="0"/>
              <a:t>Napsal si svůj vlastní epitaf – nápis na hrob</a:t>
            </a:r>
          </a:p>
          <a:p>
            <a:pPr algn="just">
              <a:buFont typeface="Wingdings" pitchFamily="2" charset="2"/>
              <a:buChar char="v"/>
            </a:pPr>
            <a:r>
              <a:rPr lang="cs-CZ" i="1" dirty="0" smtClean="0">
                <a:solidFill>
                  <a:srgbClr val="C00000"/>
                </a:solidFill>
              </a:rPr>
              <a:t>Zde leží Jiří Wolker, básník, jenž miloval svět</a:t>
            </a:r>
            <a:br>
              <a:rPr lang="cs-CZ" i="1" dirty="0" smtClean="0">
                <a:solidFill>
                  <a:srgbClr val="C00000"/>
                </a:solidFill>
              </a:rPr>
            </a:br>
            <a:r>
              <a:rPr lang="cs-CZ" i="1" dirty="0" smtClean="0">
                <a:solidFill>
                  <a:srgbClr val="C00000"/>
                </a:solidFill>
              </a:rPr>
              <a:t>a pro spravedlnost jeho šel se bít.</a:t>
            </a:r>
            <a:br>
              <a:rPr lang="cs-CZ" i="1" dirty="0" smtClean="0">
                <a:solidFill>
                  <a:srgbClr val="C00000"/>
                </a:solidFill>
              </a:rPr>
            </a:br>
            <a:r>
              <a:rPr lang="cs-CZ" i="1" dirty="0" smtClean="0">
                <a:solidFill>
                  <a:srgbClr val="C00000"/>
                </a:solidFill>
              </a:rPr>
              <a:t>Dřív než </a:t>
            </a:r>
            <a:r>
              <a:rPr lang="cs-CZ" i="1" dirty="0" err="1" smtClean="0">
                <a:solidFill>
                  <a:srgbClr val="C00000"/>
                </a:solidFill>
              </a:rPr>
              <a:t>moh</a:t>
            </a:r>
            <a:r>
              <a:rPr lang="cs-CZ" i="1" dirty="0" smtClean="0">
                <a:solidFill>
                  <a:srgbClr val="C00000"/>
                </a:solidFill>
              </a:rPr>
              <a:t>' srdce k boji vytasit,</a:t>
            </a:r>
            <a:br>
              <a:rPr lang="cs-CZ" i="1" dirty="0" smtClean="0">
                <a:solidFill>
                  <a:srgbClr val="C00000"/>
                </a:solidFill>
              </a:rPr>
            </a:br>
            <a:r>
              <a:rPr lang="cs-CZ" i="1" dirty="0" smtClean="0">
                <a:solidFill>
                  <a:srgbClr val="C00000"/>
                </a:solidFill>
              </a:rPr>
              <a:t>zemřel – mlád dvacet čtyři let.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Dílo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>
                <a:solidFill>
                  <a:srgbClr val="C00000"/>
                </a:solidFill>
              </a:rPr>
              <a:t>Host do domu</a:t>
            </a:r>
            <a:r>
              <a:rPr lang="cs-CZ" dirty="0" smtClean="0"/>
              <a:t>- sbírka , která vznikla z básní psaných již na gymnáziu</a:t>
            </a:r>
          </a:p>
          <a:p>
            <a:pPr algn="just"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Poštovní schránka </a:t>
            </a:r>
            <a:r>
              <a:rPr lang="cs-CZ" dirty="0" smtClean="0"/>
              <a:t>– báseň, autor přirovnává schránku k modré květině= lidé si váží květin i schránek ( šíří jejich myšlenky)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</a:rPr>
              <a:t>O milionáři,který ukradl slunce </a:t>
            </a:r>
            <a:r>
              <a:rPr lang="cs-CZ" dirty="0" smtClean="0"/>
              <a:t>– pokus o sociální pohádku, bohatý člověk= špatný člověk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Wolker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6590" y="1600200"/>
            <a:ext cx="3687402" cy="470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pslib.cz</a:t>
            </a:r>
            <a:r>
              <a:rPr lang="cs-CZ" dirty="0" smtClean="0"/>
              <a:t>/</a:t>
            </a:r>
            <a:r>
              <a:rPr lang="cs-CZ" dirty="0" err="1" smtClean="0"/>
              <a:t>tomas.zenkner</a:t>
            </a:r>
            <a:r>
              <a:rPr lang="cs-CZ" dirty="0" smtClean="0"/>
              <a:t>/data/</a:t>
            </a:r>
            <a:r>
              <a:rPr lang="cs-CZ" dirty="0" err="1" smtClean="0"/>
              <a:t>prazdniny</a:t>
            </a:r>
            <a:r>
              <a:rPr lang="cs-CZ" dirty="0" smtClean="0"/>
              <a:t>/Obsah/</a:t>
            </a:r>
            <a:r>
              <a:rPr lang="cs-CZ" dirty="0" err="1" smtClean="0"/>
              <a:t>JWolker.html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</a:t>
            </a:r>
            <a:r>
              <a:rPr lang="cs-CZ" smtClean="0"/>
              <a:t>český jazyk </a:t>
            </a:r>
            <a:r>
              <a:rPr lang="cs-CZ" dirty="0" smtClean="0"/>
              <a:t>na </a:t>
            </a:r>
            <a:r>
              <a:rPr lang="cs-CZ" smtClean="0"/>
              <a:t>Základní škole </a:t>
            </a:r>
            <a:r>
              <a:rPr lang="cs-CZ" dirty="0" smtClean="0"/>
              <a:t>a Mateřské škole Mladá Boleslav 17. listopadu 1325 příspěvková organizace, pro   9. ročník.</a:t>
            </a:r>
          </a:p>
          <a:p>
            <a:r>
              <a:rPr lang="cs-CZ" dirty="0" smtClean="0"/>
              <a:t>Materiál slouží k doplnění výkladu k tématu -  Jiří Wolker.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5374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180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Jiří Wolker 1900 - 1924</vt:lpstr>
      <vt:lpstr>Dílo</vt:lpstr>
      <vt:lpstr>Jiří Wolker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Jiří Wolker 1900 - 1924</dc:title>
  <dc:creator>adela.zemanova</dc:creator>
  <cp:lastModifiedBy>Host</cp:lastModifiedBy>
  <cp:revision>10</cp:revision>
  <dcterms:created xsi:type="dcterms:W3CDTF">2012-09-10T11:46:40Z</dcterms:created>
  <dcterms:modified xsi:type="dcterms:W3CDTF">2013-05-10T07:04:12Z</dcterms:modified>
</cp:coreProperties>
</file>