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2838D-0197-4D6D-8275-052DDFC0146E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83000-DEC2-4277-A96C-0F041C9BE7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2838D-0197-4D6D-8275-052DDFC0146E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83000-DEC2-4277-A96C-0F041C9BE7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2838D-0197-4D6D-8275-052DDFC0146E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83000-DEC2-4277-A96C-0F041C9BE7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2838D-0197-4D6D-8275-052DDFC0146E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83000-DEC2-4277-A96C-0F041C9BE7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2838D-0197-4D6D-8275-052DDFC0146E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83000-DEC2-4277-A96C-0F041C9BE7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2838D-0197-4D6D-8275-052DDFC0146E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83000-DEC2-4277-A96C-0F041C9BE7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2838D-0197-4D6D-8275-052DDFC0146E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83000-DEC2-4277-A96C-0F041C9BE7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2838D-0197-4D6D-8275-052DDFC0146E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83000-DEC2-4277-A96C-0F041C9BE7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2838D-0197-4D6D-8275-052DDFC0146E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83000-DEC2-4277-A96C-0F041C9BE7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2838D-0197-4D6D-8275-052DDFC0146E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83000-DEC2-4277-A96C-0F041C9BE7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2838D-0197-4D6D-8275-052DDFC0146E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F83000-DEC2-4277-A96C-0F041C9BE7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82838D-0197-4D6D-8275-052DDFC0146E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83000-DEC2-4277-A96C-0F041C9BE7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Jan_Vil%C3%ADmek_-_Josef_Kajet%C3%A1n_Tyl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Spisovatelé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Ludmila Dvořáková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VY_32_INOVACE_54_Josef Kajetán Tyl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1538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Josef Kajetán Tyl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1808 Kutná Hora – 1856 Plzeň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10912" y="1268760"/>
            <a:ext cx="4219876" cy="5589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 životě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Dramatik, novinář,spisovatel</a:t>
            </a:r>
          </a:p>
          <a:p>
            <a:r>
              <a:rPr lang="cs-CZ" dirty="0" smtClean="0"/>
              <a:t>1834 Stavovské  divadlo -uvedena divadelní hra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FIDLOVAČKA  </a:t>
            </a:r>
            <a:r>
              <a:rPr lang="cs-CZ" dirty="0" smtClean="0"/>
              <a:t>aneb Žádný hněv a žádná rvačka – zde poprvé zazněla píseň </a:t>
            </a:r>
            <a:r>
              <a:rPr lang="cs-CZ" dirty="0" smtClean="0">
                <a:solidFill>
                  <a:srgbClr val="FF0000"/>
                </a:solidFill>
              </a:rPr>
              <a:t>KDE DOMOV MŮJ</a:t>
            </a:r>
          </a:p>
          <a:p>
            <a:r>
              <a:rPr lang="cs-CZ" dirty="0" smtClean="0"/>
              <a:t>Pražský </a:t>
            </a:r>
            <a:r>
              <a:rPr lang="cs-CZ" dirty="0" err="1" smtClean="0"/>
              <a:t>flamendr</a:t>
            </a:r>
            <a:endParaRPr lang="cs-CZ" dirty="0" smtClean="0"/>
          </a:p>
          <a:p>
            <a:r>
              <a:rPr lang="cs-CZ" dirty="0" smtClean="0"/>
              <a:t>Paličova dcera</a:t>
            </a:r>
          </a:p>
          <a:p>
            <a:r>
              <a:rPr lang="cs-CZ" dirty="0" smtClean="0"/>
              <a:t>Strakonický dudák</a:t>
            </a:r>
          </a:p>
          <a:p>
            <a:r>
              <a:rPr lang="cs-CZ" dirty="0" smtClean="0"/>
              <a:t>Jiříkovo vidění</a:t>
            </a:r>
          </a:p>
          <a:p>
            <a:r>
              <a:rPr lang="cs-CZ" dirty="0" smtClean="0"/>
              <a:t>Lesní panna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Strakonický dudák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Divadelní hra byla uvedena ve Stavovském divadle,získala velký ohlas.</a:t>
            </a:r>
          </a:p>
          <a:p>
            <a:r>
              <a:rPr lang="cs-CZ" dirty="0" smtClean="0"/>
              <a:t>Hlavní postava Švanda dudák, který se chce oženit s Dorotkou, ale nemá peníze, vydává se na cestu vydělat peníze hrát na dudy (matka víla mu je očaruje), dostane se až do královského zámku, aby uzdravil princeznu </a:t>
            </a:r>
            <a:r>
              <a:rPr lang="cs-CZ" dirty="0" err="1" smtClean="0"/>
              <a:t>Zuliku</a:t>
            </a:r>
            <a:r>
              <a:rPr lang="cs-CZ" dirty="0" smtClean="0"/>
              <a:t>. Přes intriky a nesnáze se opět setká s Dorotkou.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://cs.wikipedia.org/wiki/Soubor:Jan_Vil%C3%ADmek_-_</a:t>
            </a:r>
            <a:r>
              <a:rPr lang="cs-CZ" dirty="0" smtClean="0">
                <a:hlinkClick r:id="rId2"/>
              </a:rPr>
              <a:t>Josef_Kajet%C3%A1n_Tyl.jpg</a:t>
            </a:r>
            <a:endParaRPr lang="cs-CZ" dirty="0" smtClean="0"/>
          </a:p>
          <a:p>
            <a:r>
              <a:rPr lang="cs-CZ" dirty="0"/>
              <a:t>Josef Kajetán Tyl.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2011- [cit. 2012-08-08]. </a:t>
            </a:r>
            <a:r>
              <a:rPr lang="cs-CZ"/>
              <a:t>Dostupné z: http://cs.wikipedia.org/wiki/Josef_Kajet%C3%A1n_Tyl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Vytvořeno jako DUM do předmětu český jazyk na Základní škole a Mateřské škole Mladá Boleslav 17. listopadu 1325 příspěvková organizace, </a:t>
            </a:r>
            <a:r>
              <a:rPr lang="cs-CZ" smtClean="0"/>
              <a:t>pro   8</a:t>
            </a:r>
            <a:r>
              <a:rPr lang="cs-CZ" dirty="0" smtClean="0"/>
              <a:t>. ročník.</a:t>
            </a:r>
          </a:p>
          <a:p>
            <a:r>
              <a:rPr lang="cs-CZ" dirty="0" smtClean="0"/>
              <a:t>Materiál slouží k doplnění výkladu k tématu – J. K. Tyl.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II. pololetí školního roku 2012/2013.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386428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243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     </vt:lpstr>
      <vt:lpstr>Josef Kajetán Tyl 1808 Kutná Hora – 1856 Plzeň </vt:lpstr>
      <vt:lpstr>O životě</vt:lpstr>
      <vt:lpstr>Strakonický dudák</vt:lpstr>
      <vt:lpstr>Odkazy</vt:lpstr>
      <vt:lpstr>Prezentace aplikace PowerPoint</vt:lpstr>
    </vt:vector>
  </TitlesOfParts>
  <Company>TUL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Josef Kajetán Tyl 1808 Kutná Hora – 1856 Plzeň </dc:title>
  <dc:creator>adela.zemanova</dc:creator>
  <cp:lastModifiedBy>Host</cp:lastModifiedBy>
  <cp:revision>6</cp:revision>
  <dcterms:created xsi:type="dcterms:W3CDTF">2012-09-01T12:33:39Z</dcterms:created>
  <dcterms:modified xsi:type="dcterms:W3CDTF">2013-05-10T07:06:37Z</dcterms:modified>
</cp:coreProperties>
</file>