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65" r:id="rId5"/>
    <p:sldId id="263" r:id="rId6"/>
    <p:sldId id="261" r:id="rId7"/>
    <p:sldId id="262" r:id="rId8"/>
    <p:sldId id="264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F730E-FCCB-445E-BB8C-E8DAF1D8601C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0CDCA-4AEF-40DC-9297-3829C5AD9F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F730E-FCCB-445E-BB8C-E8DAF1D8601C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0CDCA-4AEF-40DC-9297-3829C5AD9F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F730E-FCCB-445E-BB8C-E8DAF1D8601C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0CDCA-4AEF-40DC-9297-3829C5AD9F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F730E-FCCB-445E-BB8C-E8DAF1D8601C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0CDCA-4AEF-40DC-9297-3829C5AD9F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F730E-FCCB-445E-BB8C-E8DAF1D8601C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0CDCA-4AEF-40DC-9297-3829C5AD9F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F730E-FCCB-445E-BB8C-E8DAF1D8601C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0CDCA-4AEF-40DC-9297-3829C5AD9F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F730E-FCCB-445E-BB8C-E8DAF1D8601C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0CDCA-4AEF-40DC-9297-3829C5AD9F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F730E-FCCB-445E-BB8C-E8DAF1D8601C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0CDCA-4AEF-40DC-9297-3829C5AD9F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F730E-FCCB-445E-BB8C-E8DAF1D8601C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0CDCA-4AEF-40DC-9297-3829C5AD9F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F730E-FCCB-445E-BB8C-E8DAF1D8601C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0CDCA-4AEF-40DC-9297-3829C5AD9F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F730E-FCCB-445E-BB8C-E8DAF1D8601C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0CDCA-4AEF-40DC-9297-3829C5AD9F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F730E-FCCB-445E-BB8C-E8DAF1D8601C}" type="datetimeFigureOut">
              <a:rPr lang="cs-CZ" smtClean="0"/>
              <a:pPr/>
              <a:t>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0CDCA-4AEF-40DC-9297-3829C5AD9F5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_r4dZJ_q_V0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http://www.youtube.com/v/_r4dZJ_q_V0?hl=cs_CZ&amp;version=3" TargetMode="Externa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Kos7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Literatura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Ludmila Dvořáková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VY_32_INOVACE_55_Drama, Muzikál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296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141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Antické divadlo – ostrov Kós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               </a:t>
            </a:r>
            <a:r>
              <a:rPr lang="cs-CZ" sz="4000" dirty="0" smtClean="0">
                <a:solidFill>
                  <a:srgbClr val="FF0000"/>
                </a:solidFill>
              </a:rPr>
              <a:t> DRAMA</a:t>
            </a:r>
            <a:endParaRPr lang="cs-CZ" sz="4000" dirty="0">
              <a:solidFill>
                <a:srgbClr val="FF0000"/>
              </a:solidFill>
            </a:endParaRPr>
          </a:p>
        </p:txBody>
      </p:sp>
      <p:pic>
        <p:nvPicPr>
          <p:cNvPr id="11266" name="Picture 2" descr="http://upload.wikimedia.org/wikipedia/commons/f/fb/Kos7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54" b="54"/>
          <a:stretch>
            <a:fillRect/>
          </a:stretch>
        </p:blipFill>
        <p:spPr bwMode="auto"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dirty="0" smtClean="0"/>
              <a:t>DRAMA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r>
              <a:rPr lang="cs-CZ" dirty="0" smtClean="0"/>
              <a:t>LITERÁRNÍ DRUH</a:t>
            </a:r>
          </a:p>
          <a:p>
            <a:r>
              <a:rPr lang="cs-CZ" dirty="0" smtClean="0"/>
              <a:t>DĚLÁNÍ ,ČIN</a:t>
            </a:r>
          </a:p>
          <a:p>
            <a:r>
              <a:rPr lang="cs-CZ" dirty="0" smtClean="0"/>
              <a:t>PŘEDSTAVENÍ PŘÍBĚHU NA JEVIŠTI,NEBO VE FILMU</a:t>
            </a:r>
          </a:p>
          <a:p>
            <a:r>
              <a:rPr lang="cs-CZ" dirty="0" smtClean="0"/>
              <a:t>VYPRÁVĚNÍ PŘÍBĚHŮ POMOCÍ DIALOGŮ,MONOLOGŮ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DRAMATICKÉ ŽÁNRY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Komedie</a:t>
            </a:r>
          </a:p>
          <a:p>
            <a:r>
              <a:rPr lang="cs-CZ" dirty="0" smtClean="0"/>
              <a:t>Tragédie</a:t>
            </a:r>
          </a:p>
          <a:p>
            <a:r>
              <a:rPr lang="cs-CZ" dirty="0" smtClean="0"/>
              <a:t>Hudební formy: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solidFill>
                  <a:srgbClr val="FFFF00"/>
                </a:solidFill>
              </a:rPr>
              <a:t>Muzikál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solidFill>
                  <a:srgbClr val="FFFF00"/>
                </a:solidFill>
              </a:rPr>
              <a:t>Opera ( zpěvohra)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solidFill>
                  <a:srgbClr val="FFFF00"/>
                </a:solidFill>
              </a:rPr>
              <a:t>Opereta ( spojení hudby s mluvenými dialogy)</a:t>
            </a:r>
          </a:p>
          <a:p>
            <a:pPr>
              <a:buFont typeface="Wingdings" pitchFamily="2" charset="2"/>
              <a:buChar char="§"/>
            </a:pPr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Muzikál – ukázka </a:t>
            </a:r>
            <a:r>
              <a:rPr lang="cs-CZ" dirty="0" err="1" smtClean="0"/>
              <a:t>Drácula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hlinkClick r:id="rId3"/>
              </a:rPr>
              <a:t>http://www.youtube.com/watch?v=_r4dZJ_q_V0</a:t>
            </a:r>
            <a:endParaRPr lang="cs-CZ" sz="2800" dirty="0" smtClean="0"/>
          </a:p>
          <a:p>
            <a:pPr marL="0" indent="0">
              <a:buNone/>
            </a:pPr>
            <a:endParaRPr lang="cs-CZ" sz="5400" dirty="0"/>
          </a:p>
        </p:txBody>
      </p:sp>
      <p:pic>
        <p:nvPicPr>
          <p:cNvPr id="4" name="_r4dZJ_q_V0?hl=cs_CZ&amp;version=3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691680" y="2281095"/>
            <a:ext cx="6096000" cy="45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CO VÍŠ O MUZIKÁLU?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r>
              <a:rPr lang="cs-CZ" dirty="0" smtClean="0"/>
              <a:t>VZNIKL V USA </a:t>
            </a:r>
          </a:p>
          <a:p>
            <a:r>
              <a:rPr lang="cs-CZ" dirty="0" smtClean="0"/>
              <a:t>NA POČÁTKU 20.STOLETÍ</a:t>
            </a:r>
          </a:p>
          <a:p>
            <a:r>
              <a:rPr lang="cs-CZ" dirty="0" smtClean="0"/>
              <a:t>SPOJUJE LITERATURU,HUDBU A TANEC</a:t>
            </a:r>
          </a:p>
          <a:p>
            <a:r>
              <a:rPr lang="cs-CZ" dirty="0" smtClean="0"/>
              <a:t>U NÁS ROZKVĚT PO ROCE 1989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KTERÉ MUZIKÁLY ZNÁŠ?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noFill/>
        </p:spPr>
        <p:txBody>
          <a:bodyPr/>
          <a:lstStyle/>
          <a:p>
            <a:r>
              <a:rPr lang="cs-CZ" dirty="0" smtClean="0"/>
              <a:t>DRACULA</a:t>
            </a:r>
          </a:p>
          <a:p>
            <a:r>
              <a:rPr lang="cs-CZ" dirty="0" smtClean="0"/>
              <a:t>BÍDNÍCI</a:t>
            </a:r>
          </a:p>
          <a:p>
            <a:r>
              <a:rPr lang="cs-CZ" dirty="0" smtClean="0"/>
              <a:t>CARMEN</a:t>
            </a:r>
          </a:p>
          <a:p>
            <a:r>
              <a:rPr lang="cs-CZ" dirty="0" smtClean="0"/>
              <a:t>MAMA MIA</a:t>
            </a:r>
          </a:p>
          <a:p>
            <a:r>
              <a:rPr lang="cs-CZ" dirty="0" smtClean="0"/>
              <a:t>JESUS CHRIST SUPERSTAR</a:t>
            </a:r>
          </a:p>
          <a:p>
            <a:r>
              <a:rPr lang="cs-CZ" dirty="0" smtClean="0"/>
              <a:t>VLASY</a:t>
            </a:r>
          </a:p>
          <a:p>
            <a:r>
              <a:rPr lang="cs-CZ" dirty="0" smtClean="0"/>
              <a:t>ROBIN HOOD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smtClean="0">
                <a:hlinkClick r:id="rId2"/>
              </a:rPr>
              <a:t>://</a:t>
            </a:r>
            <a:r>
              <a:rPr lang="cs-CZ" smtClean="0">
                <a:hlinkClick r:id="rId2"/>
              </a:rPr>
              <a:t>cs.wikipedia.org/wiki/Soubor:Kos7.jpg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Vytvořeno jako DUM do předmětu český jazyk na Základní škole a Mateřské škole Mladá Boleslav 17. listopadu 1325 příspěvková organizace, pro   8. ročník.</a:t>
            </a:r>
          </a:p>
          <a:p>
            <a:r>
              <a:rPr lang="cs-CZ" dirty="0" smtClean="0"/>
              <a:t>Materiál slouží k doplnění výkladu k tématu –Drama, Muzikál.</a:t>
            </a:r>
          </a:p>
          <a:p>
            <a:r>
              <a:rPr lang="cs-CZ" dirty="0" smtClean="0"/>
              <a:t>Materiál doporučuji prezentovat pomocí dataprojektoru či interaktivní tabule.</a:t>
            </a:r>
          </a:p>
          <a:p>
            <a:r>
              <a:rPr lang="cs-CZ" dirty="0" smtClean="0"/>
              <a:t>Materiál byl vytvořen a pilotován </a:t>
            </a:r>
            <a:r>
              <a:rPr lang="cs-CZ" smtClean="0"/>
              <a:t>v II</a:t>
            </a:r>
            <a:r>
              <a:rPr lang="cs-CZ" dirty="0" smtClean="0"/>
              <a:t>. pololetí školního roku 2012/2013.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811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187</Words>
  <Application>Microsoft Office PowerPoint</Application>
  <PresentationFormat>Předvádění na obrazovce (4:3)</PresentationFormat>
  <Paragraphs>47</Paragraphs>
  <Slides>9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     </vt:lpstr>
      <vt:lpstr>Antické divadlo – ostrov Kós</vt:lpstr>
      <vt:lpstr>DRAMA</vt:lpstr>
      <vt:lpstr>DRAMATICKÉ ŽÁNRY</vt:lpstr>
      <vt:lpstr>Muzikál – ukázka Drácula</vt:lpstr>
      <vt:lpstr>CO VÍŠ O MUZIKÁLU?</vt:lpstr>
      <vt:lpstr>KTERÉ MUZIKÁLY ZNÁŠ?</vt:lpstr>
      <vt:lpstr>Odkazy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Antické divadlo – ostrov Kós</dc:title>
  <dc:creator>vlastnik</dc:creator>
  <cp:lastModifiedBy>Host</cp:lastModifiedBy>
  <cp:revision>21</cp:revision>
  <dcterms:created xsi:type="dcterms:W3CDTF">2011-08-24T20:03:44Z</dcterms:created>
  <dcterms:modified xsi:type="dcterms:W3CDTF">2013-05-09T20:42:56Z</dcterms:modified>
</cp:coreProperties>
</file>