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60" r:id="rId4"/>
    <p:sldId id="261" r:id="rId5"/>
    <p:sldId id="259" r:id="rId6"/>
    <p:sldId id="257" r:id="rId7"/>
    <p:sldId id="258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8C2D1-53CD-4DD1-B1D1-50732BED5BC1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515A9-746A-4DDB-BE50-D9D4CD0DAF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8C2D1-53CD-4DD1-B1D1-50732BED5BC1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515A9-746A-4DDB-BE50-D9D4CD0DAF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8C2D1-53CD-4DD1-B1D1-50732BED5BC1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515A9-746A-4DDB-BE50-D9D4CD0DAF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8C2D1-53CD-4DD1-B1D1-50732BED5BC1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515A9-746A-4DDB-BE50-D9D4CD0DAF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8C2D1-53CD-4DD1-B1D1-50732BED5BC1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515A9-746A-4DDB-BE50-D9D4CD0DAF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8C2D1-53CD-4DD1-B1D1-50732BED5BC1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515A9-746A-4DDB-BE50-D9D4CD0DAF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8C2D1-53CD-4DD1-B1D1-50732BED5BC1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515A9-746A-4DDB-BE50-D9D4CD0DAF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8C2D1-53CD-4DD1-B1D1-50732BED5BC1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515A9-746A-4DDB-BE50-D9D4CD0DAF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8C2D1-53CD-4DD1-B1D1-50732BED5BC1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515A9-746A-4DDB-BE50-D9D4CD0DAF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8C2D1-53CD-4DD1-B1D1-50732BED5BC1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515A9-746A-4DDB-BE50-D9D4CD0DAF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8C2D1-53CD-4DD1-B1D1-50732BED5BC1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515A9-746A-4DDB-BE50-D9D4CD0DAF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68C2D1-53CD-4DD1-B1D1-50732BED5BC1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3515A9-746A-4DDB-BE50-D9D4CD0DAF5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Spisovatelé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Ludmila Dvořáková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VY_32_INOVACE_56_Vítězslav Nezval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8448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Vítězslav Nezval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Narodil se v roce 1900 </a:t>
            </a:r>
            <a:r>
              <a:rPr lang="cs-CZ" dirty="0" err="1" smtClean="0"/>
              <a:t>Biskoupky</a:t>
            </a:r>
            <a:r>
              <a:rPr lang="cs-CZ" dirty="0" smtClean="0"/>
              <a:t> na Moravě</a:t>
            </a:r>
          </a:p>
          <a:p>
            <a:r>
              <a:rPr lang="cs-CZ" dirty="0"/>
              <a:t>Z</a:t>
            </a:r>
            <a:r>
              <a:rPr lang="cs-CZ" dirty="0" smtClean="0"/>
              <a:t>emřel v roce 1958 v Praze</a:t>
            </a:r>
          </a:p>
          <a:p>
            <a:r>
              <a:rPr lang="cs-CZ" dirty="0" smtClean="0"/>
              <a:t>Rád cestoval – navštívil Sovětský svaz,Itálii,Řecko, Francii- tam se seznámil s tamními umělci,jejichž díla překládal</a:t>
            </a:r>
          </a:p>
          <a:p>
            <a:r>
              <a:rPr lang="cs-CZ" dirty="0" smtClean="0"/>
              <a:t>Básník, překladatel,libretista,dramatik,prozaik</a:t>
            </a:r>
          </a:p>
          <a:p>
            <a:r>
              <a:rPr lang="cs-CZ" dirty="0" smtClean="0"/>
              <a:t>Publikoval v novinách a časopisech</a:t>
            </a:r>
          </a:p>
          <a:p>
            <a:r>
              <a:rPr lang="cs-CZ" dirty="0" smtClean="0"/>
              <a:t>Působil i jako dramaturg v Osvobozeném divadle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Poezie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/>
              <a:t>Podivuhodný kouzelník</a:t>
            </a:r>
          </a:p>
          <a:p>
            <a:r>
              <a:rPr lang="cs-CZ" sz="4000" dirty="0" smtClean="0"/>
              <a:t>Akrobat</a:t>
            </a:r>
          </a:p>
          <a:p>
            <a:r>
              <a:rPr lang="cs-CZ" sz="4000" dirty="0" smtClean="0"/>
              <a:t>Edison</a:t>
            </a:r>
          </a:p>
          <a:p>
            <a:r>
              <a:rPr lang="cs-CZ" sz="4000" dirty="0" smtClean="0"/>
              <a:t>Abeceda</a:t>
            </a:r>
          </a:p>
          <a:p>
            <a:r>
              <a:rPr lang="cs-CZ" sz="4000" dirty="0" smtClean="0"/>
              <a:t>Sbohem a šáteček</a:t>
            </a: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Próza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Jak vejce vejci</a:t>
            </a:r>
          </a:p>
          <a:p>
            <a:r>
              <a:rPr lang="cs-CZ" sz="3600" dirty="0" smtClean="0"/>
              <a:t>Anička skřítek a slaměný Hubert – pro děti</a:t>
            </a:r>
          </a:p>
          <a:p>
            <a:r>
              <a:rPr lang="cs-CZ" sz="3600" dirty="0" smtClean="0"/>
              <a:t>Věci,květiny,zvířátka a lidé pro děti – pro děti</a:t>
            </a:r>
          </a:p>
          <a:p>
            <a:r>
              <a:rPr lang="cs-CZ" sz="3600" dirty="0" smtClean="0"/>
              <a:t>Z mého života - paměti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Hudba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Psal libreta – předloha k opeře Bohuslava Martinů</a:t>
            </a:r>
          </a:p>
          <a:p>
            <a:r>
              <a:rPr lang="cs-CZ" dirty="0" smtClean="0"/>
              <a:t>Otextoval  několik písní,skládal i melodie</a:t>
            </a:r>
          </a:p>
          <a:p>
            <a:r>
              <a:rPr lang="cs-CZ" dirty="0" smtClean="0"/>
              <a:t>Některé básně se dočkaly zhudebnění- jedna z nejznámějších </a:t>
            </a:r>
            <a:r>
              <a:rPr lang="cs-CZ" dirty="0" smtClean="0">
                <a:solidFill>
                  <a:srgbClr val="FF0000"/>
                </a:solidFill>
              </a:rPr>
              <a:t>Sbohem a šáteček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Sbohem a kdybychom se nikdy nesetkali,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bylo to překrásné a bylo toho dost.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Sbohem a kdybychom si spolu schůzku dali,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možná že </a:t>
            </a:r>
            <a:r>
              <a:rPr lang="cs-CZ" dirty="0" err="1" smtClean="0">
                <a:solidFill>
                  <a:srgbClr val="FF0000"/>
                </a:solidFill>
              </a:rPr>
              <a:t>nepřijdem</a:t>
            </a:r>
            <a:r>
              <a:rPr lang="cs-CZ" dirty="0" smtClean="0">
                <a:solidFill>
                  <a:srgbClr val="FF0000"/>
                </a:solidFill>
              </a:rPr>
              <a:t> že přijde jiný host.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Dramata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Milenci z kiosku</a:t>
            </a:r>
          </a:p>
          <a:p>
            <a:r>
              <a:rPr lang="cs-CZ" dirty="0" smtClean="0"/>
              <a:t>Schovávaná na schodech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Manon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Lescaut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překlad</a:t>
            </a:r>
          </a:p>
          <a:p>
            <a:pPr algn="just">
              <a:buNone/>
            </a:pPr>
            <a:r>
              <a:rPr lang="cs-CZ" dirty="0" smtClean="0"/>
              <a:t>Hlavní postava chlapec,který miluje Manon, je ochoten se pro ni vzdát kněžského života,věří, že je nevinná. Manon se však nehodlá vzdát bohatství a přepychu,které jí nabízí bohatý nápadník. Manon je vyslána do Ameriky za trest, ale……….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err="1" smtClean="0"/>
              <a:t>Manon</a:t>
            </a:r>
            <a:r>
              <a:rPr lang="cs-CZ" b="1" dirty="0" smtClean="0"/>
              <a:t> </a:t>
            </a:r>
            <a:r>
              <a:rPr lang="cs-CZ" b="1" dirty="0" err="1" smtClean="0"/>
              <a:t>Lescaut</a:t>
            </a:r>
            <a:endParaRPr lang="cs-CZ" b="1" dirty="0" smtClean="0"/>
          </a:p>
          <a:p>
            <a:r>
              <a:rPr lang="cs-CZ" dirty="0" err="1" smtClean="0"/>
              <a:t>Manon</a:t>
            </a:r>
            <a:r>
              <a:rPr lang="cs-CZ" dirty="0" smtClean="0"/>
              <a:t> je můj osud. </a:t>
            </a:r>
            <a:r>
              <a:rPr lang="cs-CZ" dirty="0" err="1" smtClean="0"/>
              <a:t>Manon</a:t>
            </a:r>
            <a:r>
              <a:rPr lang="cs-CZ" dirty="0" smtClean="0"/>
              <a:t> je můj osud.</a:t>
            </a:r>
            <a:br>
              <a:rPr lang="cs-CZ" dirty="0" smtClean="0"/>
            </a:br>
            <a:r>
              <a:rPr lang="cs-CZ" dirty="0" err="1" smtClean="0"/>
              <a:t>Manon</a:t>
            </a:r>
            <a:r>
              <a:rPr lang="cs-CZ" dirty="0" smtClean="0"/>
              <a:t> je všecko, co neznal jsem dosud.</a:t>
            </a:r>
            <a:br>
              <a:rPr lang="cs-CZ" dirty="0" smtClean="0"/>
            </a:br>
            <a:r>
              <a:rPr lang="cs-CZ" dirty="0" err="1" smtClean="0"/>
              <a:t>Manon</a:t>
            </a:r>
            <a:r>
              <a:rPr lang="cs-CZ" dirty="0" smtClean="0"/>
              <a:t> je první a poslední můj hřích,</a:t>
            </a:r>
            <a:br>
              <a:rPr lang="cs-CZ" dirty="0" smtClean="0"/>
            </a:br>
            <a:r>
              <a:rPr lang="cs-CZ" dirty="0" smtClean="0"/>
              <a:t>nepoznat </a:t>
            </a:r>
            <a:r>
              <a:rPr lang="cs-CZ" dirty="0" err="1" smtClean="0"/>
              <a:t>Manon</a:t>
            </a:r>
            <a:r>
              <a:rPr lang="cs-CZ" dirty="0" smtClean="0"/>
              <a:t>, nemiloval bych.</a:t>
            </a:r>
          </a:p>
          <a:p>
            <a:r>
              <a:rPr lang="cs-CZ" dirty="0" err="1" smtClean="0"/>
              <a:t>Manon</a:t>
            </a:r>
            <a:r>
              <a:rPr lang="cs-CZ" dirty="0" smtClean="0"/>
              <a:t> je motýl. </a:t>
            </a:r>
            <a:r>
              <a:rPr lang="cs-CZ" dirty="0" err="1" smtClean="0"/>
              <a:t>Manon</a:t>
            </a:r>
            <a:r>
              <a:rPr lang="cs-CZ" dirty="0" smtClean="0"/>
              <a:t> je včela.</a:t>
            </a:r>
            <a:br>
              <a:rPr lang="cs-CZ" dirty="0" smtClean="0"/>
            </a:br>
            <a:r>
              <a:rPr lang="cs-CZ" dirty="0" err="1" smtClean="0"/>
              <a:t>Manon</a:t>
            </a:r>
            <a:r>
              <a:rPr lang="cs-CZ" dirty="0" smtClean="0"/>
              <a:t> je růže, hozená do kostela.</a:t>
            </a:r>
            <a:br>
              <a:rPr lang="cs-CZ" dirty="0" smtClean="0"/>
            </a:br>
            <a:r>
              <a:rPr lang="cs-CZ" dirty="0" err="1" smtClean="0"/>
              <a:t>Manon</a:t>
            </a:r>
            <a:r>
              <a:rPr lang="cs-CZ" dirty="0" smtClean="0"/>
              <a:t> je všecko, co neztratí nikdy svůj pel.</a:t>
            </a:r>
            <a:br>
              <a:rPr lang="cs-CZ" dirty="0" smtClean="0"/>
            </a:br>
            <a:r>
              <a:rPr lang="cs-CZ" dirty="0" err="1" smtClean="0"/>
              <a:t>Manon</a:t>
            </a:r>
            <a:r>
              <a:rPr lang="cs-CZ" dirty="0" smtClean="0"/>
              <a:t> je rozum, který mi uletěl!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Vítězslav Nezval.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20011- [cit. 2011-09-10]. </a:t>
            </a:r>
            <a:r>
              <a:rPr lang="cs-CZ"/>
              <a:t>Dostupné z: http://cs.wikipedia.org/wiki/V%C3%ADt%C4%9Bzslav_Nezval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Vytvořeno jako DUM do předmětu český jazyk na Základní škole a Mateřské škole Mladá Boleslav 17. listopadu 1325 příspěvková organizace, </a:t>
            </a:r>
            <a:r>
              <a:rPr lang="cs-CZ" smtClean="0"/>
              <a:t>pro   9</a:t>
            </a:r>
            <a:r>
              <a:rPr lang="cs-CZ" dirty="0" smtClean="0"/>
              <a:t>. ročník.</a:t>
            </a:r>
          </a:p>
          <a:p>
            <a:r>
              <a:rPr lang="cs-CZ" dirty="0" smtClean="0"/>
              <a:t>Materiál slouží k doplnění výkladu k tématu – Vítězslav Nezval.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II. pololetí školního roku 2012/2013.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117327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306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    </vt:lpstr>
      <vt:lpstr>Vítězslav Nezval</vt:lpstr>
      <vt:lpstr>Poezie</vt:lpstr>
      <vt:lpstr>Próza</vt:lpstr>
      <vt:lpstr>Hudba</vt:lpstr>
      <vt:lpstr>Dramata</vt:lpstr>
      <vt:lpstr>Ukázka</vt:lpstr>
      <vt:lpstr>Odkazy</vt:lpstr>
      <vt:lpstr>Prezentace aplikace PowerPoint</vt:lpstr>
    </vt:vector>
  </TitlesOfParts>
  <Company>TUL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Vítězslav Nezval</dc:title>
  <dc:creator>adela.zemanova</dc:creator>
  <cp:lastModifiedBy>Host</cp:lastModifiedBy>
  <cp:revision>8</cp:revision>
  <dcterms:created xsi:type="dcterms:W3CDTF">2012-09-14T13:23:51Z</dcterms:created>
  <dcterms:modified xsi:type="dcterms:W3CDTF">2013-05-10T07:09:13Z</dcterms:modified>
</cp:coreProperties>
</file>