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150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A5FF9-F38E-4BA2-ABF1-4CDCD05E3909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72705-FF47-4C0F-8931-7C7235775C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A5FF9-F38E-4BA2-ABF1-4CDCD05E3909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72705-FF47-4C0F-8931-7C7235775C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A5FF9-F38E-4BA2-ABF1-4CDCD05E3909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72705-FF47-4C0F-8931-7C7235775C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A5FF9-F38E-4BA2-ABF1-4CDCD05E3909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72705-FF47-4C0F-8931-7C7235775C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A5FF9-F38E-4BA2-ABF1-4CDCD05E3909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72705-FF47-4C0F-8931-7C7235775C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A5FF9-F38E-4BA2-ABF1-4CDCD05E3909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72705-FF47-4C0F-8931-7C7235775C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A5FF9-F38E-4BA2-ABF1-4CDCD05E3909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72705-FF47-4C0F-8931-7C7235775C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A5FF9-F38E-4BA2-ABF1-4CDCD05E3909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72705-FF47-4C0F-8931-7C7235775C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A5FF9-F38E-4BA2-ABF1-4CDCD05E3909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72705-FF47-4C0F-8931-7C7235775C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A5FF9-F38E-4BA2-ABF1-4CDCD05E3909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72705-FF47-4C0F-8931-7C7235775C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A5FF9-F38E-4BA2-ABF1-4CDCD05E3909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72705-FF47-4C0F-8931-7C7235775C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0A5FF9-F38E-4BA2-ABF1-4CDCD05E3909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E72705-FF47-4C0F-8931-7C7235775CF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TjGVM7jdbaQ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TjGVM7jdbaQ?hl=cs_CZ&amp;version=3" TargetMode="Externa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Spisovatelé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Ludmila Dvořáková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VY_32_INOVACE_57_Josef Škvorecký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5012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Josef </a:t>
            </a:r>
            <a:r>
              <a:rPr lang="cs-CZ" dirty="0" err="1" smtClean="0">
                <a:solidFill>
                  <a:srgbClr val="FF0000"/>
                </a:solidFill>
              </a:rPr>
              <a:t>Škvorecký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1924 Náchod- 2012 Toronto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628801"/>
            <a:ext cx="3384376" cy="5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Poznáte ukázku z díla Josefa </a:t>
            </a:r>
            <a:r>
              <a:rPr lang="cs-CZ" dirty="0" err="1" smtClean="0"/>
              <a:t>Škvoreckého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>
                <a:hlinkClick r:id="rId3"/>
              </a:rPr>
              <a:t>http://www.youtube.com/watch?v=TjGVM7jdbaQ</a:t>
            </a:r>
            <a:endParaRPr lang="cs-CZ" sz="4400" dirty="0"/>
          </a:p>
        </p:txBody>
      </p:sp>
      <p:pic>
        <p:nvPicPr>
          <p:cNvPr id="5" name="TjGVM7jdbaQ?hl=cs_CZ&amp;version=3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051720" y="2931871"/>
            <a:ext cx="5234839" cy="392612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 životě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Spisovatel,překladatel,nakladatel</a:t>
            </a:r>
          </a:p>
          <a:p>
            <a:r>
              <a:rPr lang="cs-CZ" dirty="0"/>
              <a:t>S</a:t>
            </a:r>
            <a:r>
              <a:rPr lang="cs-CZ" dirty="0" smtClean="0"/>
              <a:t>e svojí manželkou Zdenou </a:t>
            </a:r>
            <a:r>
              <a:rPr lang="cs-CZ" dirty="0" err="1" smtClean="0"/>
              <a:t>Salivarovou</a:t>
            </a:r>
            <a:r>
              <a:rPr lang="cs-CZ" dirty="0" smtClean="0"/>
              <a:t> založil exilové nakladatelství </a:t>
            </a:r>
            <a:r>
              <a:rPr lang="cs-CZ" dirty="0" smtClean="0">
                <a:solidFill>
                  <a:srgbClr val="FF0000"/>
                </a:solidFill>
              </a:rPr>
              <a:t>68 </a:t>
            </a:r>
            <a:r>
              <a:rPr lang="cs-CZ" dirty="0" err="1" smtClean="0">
                <a:solidFill>
                  <a:srgbClr val="FF0000"/>
                </a:solidFill>
              </a:rPr>
              <a:t>Publishers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v Torontu- velmi významné nakladatelství – vydával řadu děl, která nemohla vycházet po roce 1968.</a:t>
            </a:r>
          </a:p>
          <a:p>
            <a:r>
              <a:rPr lang="cs-CZ" dirty="0" smtClean="0"/>
              <a:t>Po Revoluci získal Řád Bílého lva za zásluhy o českou literaturu ve světě</a:t>
            </a:r>
          </a:p>
          <a:p>
            <a:r>
              <a:rPr lang="cs-CZ" dirty="0" smtClean="0"/>
              <a:t>V Americe přednášel na univerzitách,získal  mezinárodní cenu za literaturu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Dílo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Jeho dílo bylo přeloženo do několika jazyků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Zbabělci</a:t>
            </a:r>
            <a:r>
              <a:rPr lang="cs-CZ" dirty="0" smtClean="0"/>
              <a:t> – líčí konec války – osvobození z pohledu hlavní postavy – </a:t>
            </a:r>
            <a:r>
              <a:rPr lang="cs-CZ" dirty="0" err="1" smtClean="0"/>
              <a:t>Danny</a:t>
            </a:r>
            <a:r>
              <a:rPr lang="cs-CZ" dirty="0" smtClean="0"/>
              <a:t> Smiřický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Tankový prapor </a:t>
            </a:r>
            <a:r>
              <a:rPr lang="cs-CZ" dirty="0" smtClean="0"/>
              <a:t>– román o vojenské službě v 50.letech, opět zde vystupuje hlavní postava </a:t>
            </a:r>
            <a:r>
              <a:rPr lang="cs-CZ" dirty="0" err="1" smtClean="0"/>
              <a:t>Danny</a:t>
            </a:r>
            <a:r>
              <a:rPr lang="cs-CZ" dirty="0" smtClean="0"/>
              <a:t> Smiřický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Prima sezóna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Hříchy pro pátera </a:t>
            </a:r>
            <a:r>
              <a:rPr lang="cs-CZ" dirty="0" err="1" smtClean="0">
                <a:solidFill>
                  <a:srgbClr val="FF0000"/>
                </a:solidFill>
              </a:rPr>
              <a:t>Knoxe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</a:t>
            </a:r>
            <a:r>
              <a:rPr lang="cs-CZ" dirty="0" smtClean="0"/>
              <a:t>://cs.wikipedia.org/wiki/Soubor:Josef_skvorecky.jpg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Vytvořeno jako DUM do předmětu český jazyk na Základní škole a Mateřské škole Mladá Boleslav 17. listopadu 1325 příspěvková organizace, pro 9. ročník.</a:t>
            </a:r>
          </a:p>
          <a:p>
            <a:r>
              <a:rPr lang="cs-CZ" dirty="0" smtClean="0"/>
              <a:t>Materiál slouží k doplnění výkladu k tématu – Josef Škvorecký.</a:t>
            </a:r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II. pololetí školního </a:t>
            </a:r>
            <a:r>
              <a:rPr lang="cs-CZ" smtClean="0"/>
              <a:t>roku 2012/2013.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3864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</TotalTime>
  <Words>206</Words>
  <Application>Microsoft Office PowerPoint</Application>
  <PresentationFormat>Předvádění na obrazovce (4:3)</PresentationFormat>
  <Paragraphs>32</Paragraphs>
  <Slides>7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     </vt:lpstr>
      <vt:lpstr>Josef Škvorecký 1924 Náchod- 2012 Toronto</vt:lpstr>
      <vt:lpstr>Poznáte ukázku z díla Josefa Škvoreckého?</vt:lpstr>
      <vt:lpstr>O životě</vt:lpstr>
      <vt:lpstr>Dílo</vt:lpstr>
      <vt:lpstr>Odkazy</vt:lpstr>
      <vt:lpstr>Prezentace aplikace PowerPoint</vt:lpstr>
    </vt:vector>
  </TitlesOfParts>
  <Company>TUL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Josef Škvorecký 1924 Náchod- 2012 Toronto</dc:title>
  <dc:creator>adela.zemanova</dc:creator>
  <cp:lastModifiedBy>Host</cp:lastModifiedBy>
  <cp:revision>10</cp:revision>
  <dcterms:created xsi:type="dcterms:W3CDTF">2012-09-11T08:44:13Z</dcterms:created>
  <dcterms:modified xsi:type="dcterms:W3CDTF">2013-05-10T07:10:38Z</dcterms:modified>
</cp:coreProperties>
</file>