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038C9-BE61-4D80-B898-DD5B721A6960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F5F22-9EA7-4233-9563-A65CFDCD62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VY_32_INOVACE_58_Václav </a:t>
            </a:r>
            <a:r>
              <a:rPr lang="cs-CZ" dirty="0"/>
              <a:t>H</a:t>
            </a:r>
            <a:r>
              <a:rPr lang="cs-CZ" dirty="0" smtClean="0"/>
              <a:t>avel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97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Poznáte autora?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v roce 1936 v Praze</a:t>
            </a:r>
          </a:p>
          <a:p>
            <a:r>
              <a:rPr lang="cs-CZ" dirty="0" smtClean="0"/>
              <a:t>Zemřel v roce 2011 Vlčice – Hrádeček</a:t>
            </a:r>
          </a:p>
          <a:p>
            <a:r>
              <a:rPr lang="cs-CZ" dirty="0" smtClean="0"/>
              <a:t>Kritik komunistického režimu</a:t>
            </a:r>
          </a:p>
          <a:p>
            <a:r>
              <a:rPr lang="cs-CZ" dirty="0" smtClean="0"/>
              <a:t>Pomohl k vydání Charty 77</a:t>
            </a:r>
          </a:p>
          <a:p>
            <a:r>
              <a:rPr lang="cs-CZ" dirty="0" smtClean="0"/>
              <a:t>Stal se jedním z mluvčích Charty 77</a:t>
            </a:r>
          </a:p>
          <a:p>
            <a:r>
              <a:rPr lang="cs-CZ" dirty="0" smtClean="0"/>
              <a:t>Disident</a:t>
            </a:r>
          </a:p>
          <a:p>
            <a:r>
              <a:rPr lang="cs-CZ" dirty="0" smtClean="0"/>
              <a:t>Autorem tzv. absurdních dramat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Václav Havel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Zástupný symbol pro obrázek 12" descr="hav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7131" b="17131"/>
          <a:stretch>
            <a:fillRect/>
          </a:stretch>
        </p:blipFill>
        <p:spPr>
          <a:xfrm>
            <a:off x="1619672" y="1916832"/>
            <a:ext cx="5333680" cy="43266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Dramatická tvorba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Psal tzv. </a:t>
            </a:r>
            <a:r>
              <a:rPr lang="cs-CZ" dirty="0" smtClean="0">
                <a:solidFill>
                  <a:srgbClr val="00B050"/>
                </a:solidFill>
              </a:rPr>
              <a:t>ABSURDNÍ DRAMATA</a:t>
            </a:r>
          </a:p>
          <a:p>
            <a:r>
              <a:rPr lang="cs-CZ" dirty="0" smtClean="0"/>
              <a:t>Zahradní slavnost</a:t>
            </a:r>
          </a:p>
          <a:p>
            <a:r>
              <a:rPr lang="cs-CZ" dirty="0" smtClean="0"/>
              <a:t>Audience</a:t>
            </a:r>
          </a:p>
          <a:p>
            <a:r>
              <a:rPr lang="cs-CZ" dirty="0" smtClean="0"/>
              <a:t>Vernisáž</a:t>
            </a:r>
          </a:p>
          <a:p>
            <a:r>
              <a:rPr lang="cs-CZ" dirty="0" smtClean="0"/>
              <a:t>Protest</a:t>
            </a:r>
          </a:p>
          <a:p>
            <a:r>
              <a:rPr lang="cs-CZ" dirty="0" smtClean="0"/>
              <a:t>Odcházení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Ostatní tvorba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Psal dopisy – </a:t>
            </a:r>
            <a:r>
              <a:rPr lang="cs-CZ" dirty="0" err="1" smtClean="0"/>
              <a:t>Dopisy</a:t>
            </a:r>
            <a:r>
              <a:rPr lang="cs-CZ" dirty="0" smtClean="0"/>
              <a:t> Olze – zážitky,pocity z vězení</a:t>
            </a:r>
          </a:p>
          <a:p>
            <a:r>
              <a:rPr lang="cs-CZ" dirty="0" smtClean="0"/>
              <a:t>Dopis Gustavu Husákovi – dopis prezidentovi v době normalizace</a:t>
            </a:r>
          </a:p>
          <a:p>
            <a:r>
              <a:rPr lang="cs-CZ" dirty="0" smtClean="0"/>
              <a:t>Projevy</a:t>
            </a:r>
          </a:p>
          <a:p>
            <a:r>
              <a:rPr lang="cs-CZ" dirty="0" smtClean="0"/>
              <a:t>Eseje</a:t>
            </a:r>
          </a:p>
          <a:p>
            <a:r>
              <a:rPr lang="cs-CZ" dirty="0" smtClean="0"/>
              <a:t>Kritiky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Ocenění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Získal několik cen za uměleckou tvorbu</a:t>
            </a:r>
          </a:p>
          <a:p>
            <a:r>
              <a:rPr lang="cs-CZ" dirty="0" smtClean="0"/>
              <a:t>Nositel desítek čestných doktorátů</a:t>
            </a:r>
          </a:p>
          <a:p>
            <a:r>
              <a:rPr lang="cs-CZ" dirty="0" smtClean="0"/>
              <a:t>Řád T.G. Masaryka</a:t>
            </a:r>
          </a:p>
          <a:p>
            <a:r>
              <a:rPr lang="cs-CZ" dirty="0" smtClean="0"/>
              <a:t>Řád Bílého lva</a:t>
            </a:r>
          </a:p>
          <a:p>
            <a:r>
              <a:rPr lang="cs-CZ" dirty="0" smtClean="0"/>
              <a:t>Několikrát navržen na Nobelovu cenu</a:t>
            </a:r>
          </a:p>
          <a:p>
            <a:r>
              <a:rPr lang="cs-CZ" dirty="0" smtClean="0"/>
              <a:t>Schválen zákon o zásluhách Václava Havla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SLÁMA, Ondřej. Václav Havel </a:t>
            </a:r>
            <a:r>
              <a:rPr lang="cs-CZ" dirty="0" err="1"/>
              <a:t>cut</a:t>
            </a:r>
            <a:r>
              <a:rPr lang="cs-CZ" dirty="0"/>
              <a:t> out.jpg.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2009-11-14 [cit. 2011-11-09]. </a:t>
            </a:r>
            <a:r>
              <a:rPr lang="cs-CZ"/>
              <a:t>Dostupné z: http://cs.wikipedia.org/wiki/Soubor:V%C3%A1clav_Havel_cut_out.jpg 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</a:t>
            </a:r>
            <a:r>
              <a:rPr lang="cs-CZ" smtClean="0"/>
              <a:t>pro   9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Václav Havel.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9938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237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Poznáte autora?</vt:lpstr>
      <vt:lpstr>Václav Havel</vt:lpstr>
      <vt:lpstr>Dramatická tvorba</vt:lpstr>
      <vt:lpstr>Ostatní tvorba</vt:lpstr>
      <vt:lpstr>Ocenění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 autora?</dc:title>
  <dc:creator>adela.zemanova</dc:creator>
  <cp:lastModifiedBy>Host</cp:lastModifiedBy>
  <cp:revision>11</cp:revision>
  <dcterms:created xsi:type="dcterms:W3CDTF">2012-09-14T16:32:49Z</dcterms:created>
  <dcterms:modified xsi:type="dcterms:W3CDTF">2013-05-09T20:46:28Z</dcterms:modified>
</cp:coreProperties>
</file>