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C1AD5E-FE17-4F64-97BB-56ED59F6B66A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B3877-13E8-4483-89B7-7239A1BD5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VY_32_INOVACE_59_Jiří Žáček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153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Poznáte autora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roce 1945 v Chomutově</a:t>
            </a:r>
          </a:p>
          <a:p>
            <a:r>
              <a:rPr lang="cs-CZ" dirty="0" smtClean="0"/>
              <a:t>Dosud žijící autor</a:t>
            </a:r>
          </a:p>
          <a:p>
            <a:r>
              <a:rPr lang="cs-CZ" dirty="0" smtClean="0"/>
              <a:t>Jeho tvorba se vyznačuje lehkostí,humorem,parodií</a:t>
            </a:r>
          </a:p>
          <a:p>
            <a:r>
              <a:rPr lang="cs-CZ" dirty="0" smtClean="0"/>
              <a:t>Oblíbený český spisovatel,který píše pro děti i dospělé</a:t>
            </a:r>
          </a:p>
          <a:p>
            <a:r>
              <a:rPr lang="cs-CZ" dirty="0" smtClean="0"/>
              <a:t>Známý je především básněmi určené dětem</a:t>
            </a:r>
          </a:p>
          <a:p>
            <a:r>
              <a:rPr lang="cs-CZ" dirty="0" smtClean="0"/>
              <a:t>Píše také bajky, aforismy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Ukázka – tvorba pro děti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Halí, </a:t>
            </a:r>
            <a:r>
              <a:rPr lang="cs-CZ" dirty="0" err="1" smtClean="0"/>
              <a:t>belí</a:t>
            </a:r>
            <a:r>
              <a:rPr lang="cs-CZ" dirty="0" smtClean="0"/>
              <a:t>, halí, </a:t>
            </a:r>
            <a:r>
              <a:rPr lang="cs-CZ" dirty="0" err="1" smtClean="0"/>
              <a:t>belí</a:t>
            </a:r>
            <a:r>
              <a:rPr lang="cs-CZ" dirty="0" smtClean="0"/>
              <a:t> –</a:t>
            </a:r>
            <a:br>
              <a:rPr lang="cs-CZ" dirty="0" smtClean="0"/>
            </a:br>
            <a:r>
              <a:rPr lang="cs-CZ" dirty="0" smtClean="0"/>
              <a:t>já mám slona pod postelí,</a:t>
            </a:r>
            <a:br>
              <a:rPr lang="cs-CZ" dirty="0" smtClean="0"/>
            </a:br>
            <a:r>
              <a:rPr lang="cs-CZ" dirty="0" smtClean="0"/>
              <a:t>je to slůně kapesní,</a:t>
            </a:r>
            <a:br>
              <a:rPr lang="cs-CZ" dirty="0" smtClean="0"/>
            </a:br>
            <a:r>
              <a:rPr lang="cs-CZ" dirty="0" smtClean="0"/>
              <a:t>ale zato hodně sní.</a:t>
            </a:r>
          </a:p>
          <a:p>
            <a:r>
              <a:rPr lang="cs-CZ" dirty="0" smtClean="0"/>
              <a:t>Halí, </a:t>
            </a:r>
            <a:r>
              <a:rPr lang="cs-CZ" dirty="0" err="1" smtClean="0"/>
              <a:t>belí</a:t>
            </a:r>
            <a:r>
              <a:rPr lang="cs-CZ" dirty="0" smtClean="0"/>
              <a:t>, halí, </a:t>
            </a:r>
            <a:r>
              <a:rPr lang="cs-CZ" dirty="0" err="1" smtClean="0"/>
              <a:t>belí</a:t>
            </a:r>
            <a:r>
              <a:rPr lang="cs-CZ" dirty="0" smtClean="0"/>
              <a:t> –</a:t>
            </a:r>
            <a:br>
              <a:rPr lang="cs-CZ" dirty="0" smtClean="0"/>
            </a:br>
            <a:r>
              <a:rPr lang="cs-CZ" dirty="0" smtClean="0"/>
              <a:t>čím ho krmím? Petrželí!</a:t>
            </a:r>
            <a:br>
              <a:rPr lang="cs-CZ" dirty="0" smtClean="0"/>
            </a:br>
            <a:r>
              <a:rPr lang="cs-CZ" dirty="0" smtClean="0"/>
              <a:t>Spořádá jí hromadu,</a:t>
            </a:r>
            <a:br>
              <a:rPr lang="cs-CZ" dirty="0" smtClean="0"/>
            </a:br>
            <a:r>
              <a:rPr lang="cs-CZ" dirty="0" smtClean="0"/>
              <a:t>pak se svalí dozadu.</a:t>
            </a:r>
          </a:p>
          <a:p>
            <a:r>
              <a:rPr lang="cs-CZ" dirty="0" smtClean="0"/>
              <a:t>Já mám slona pod postelí,</a:t>
            </a:r>
            <a:br>
              <a:rPr lang="cs-CZ" dirty="0" smtClean="0"/>
            </a:br>
            <a:r>
              <a:rPr lang="cs-CZ" dirty="0" smtClean="0"/>
              <a:t>vejde se tam skoro celý –</a:t>
            </a:r>
            <a:br>
              <a:rPr lang="cs-CZ" dirty="0" smtClean="0"/>
            </a:br>
            <a:r>
              <a:rPr lang="cs-CZ" dirty="0" smtClean="0"/>
              <a:t>jenom chobot čouhá ven,</a:t>
            </a:r>
            <a:br>
              <a:rPr lang="cs-CZ" dirty="0" smtClean="0"/>
            </a:br>
            <a:r>
              <a:rPr lang="cs-CZ" dirty="0" smtClean="0"/>
              <a:t>když mi přeje dobrý den.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???????????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638" y="1484784"/>
            <a:ext cx="4276725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Jiří Žáček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Dílo pro děti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Dobrý den, dobrou noc </a:t>
            </a:r>
          </a:p>
          <a:p>
            <a:pPr>
              <a:buFont typeface="Wingdings" pitchFamily="2" charset="2"/>
              <a:buChar char="§"/>
            </a:pPr>
            <a:r>
              <a:rPr lang="pl-PL" sz="3600" b="1" dirty="0" smtClean="0"/>
              <a:t>Sedmero pohádek na dobrou noc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Hrůzostrašné pohádky pro malé </a:t>
            </a:r>
            <a:r>
              <a:rPr lang="cs-CZ" sz="3600" b="1" dirty="0" err="1" smtClean="0"/>
              <a:t>strašpytlíky</a:t>
            </a:r>
            <a:endParaRPr lang="cs-CZ" sz="3600" b="1" dirty="0" smtClean="0"/>
          </a:p>
          <a:p>
            <a:pPr>
              <a:buFont typeface="Wingdings" pitchFamily="2" charset="2"/>
              <a:buChar char="§"/>
            </a:pPr>
            <a:r>
              <a:rPr lang="cs-CZ" sz="3600" b="1" dirty="0" err="1" smtClean="0"/>
              <a:t>Pinokio</a:t>
            </a:r>
            <a:r>
              <a:rPr lang="cs-CZ" sz="3600" b="1" dirty="0" smtClean="0"/>
              <a:t> v cirkuse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Encyklopedie pro žáčky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Jak počítají koťata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Dílo pro dospělé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POEZIE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České moře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Červené paraplíčko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Papírová růže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PRÓZA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Život je boj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Panoptikum s.r.o.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Bajky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Dílo pro dospělé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</a:rPr>
              <a:t>Aforismy </a:t>
            </a:r>
          </a:p>
          <a:p>
            <a:pPr>
              <a:buNone/>
            </a:pPr>
            <a:r>
              <a:rPr lang="cs-CZ" sz="3600" dirty="0" smtClean="0"/>
              <a:t>Neříkej hop – nebo tě ostatní přeskočí!</a:t>
            </a:r>
            <a:endParaRPr lang="cs-CZ" sz="3600" b="1" dirty="0" smtClean="0">
              <a:solidFill>
                <a:srgbClr val="0070C0"/>
              </a:solidFill>
            </a:endParaRPr>
          </a:p>
          <a:p>
            <a:r>
              <a:rPr lang="cs-CZ" sz="3600" b="1" dirty="0" err="1" smtClean="0"/>
              <a:t>Murphyho</a:t>
            </a:r>
            <a:r>
              <a:rPr lang="cs-CZ" sz="3600" b="1" dirty="0" smtClean="0"/>
              <a:t> zákony pro zamilované</a:t>
            </a:r>
          </a:p>
          <a:p>
            <a:r>
              <a:rPr lang="cs-CZ" sz="3600" b="1" dirty="0" err="1" smtClean="0"/>
              <a:t>Murphyho</a:t>
            </a:r>
            <a:r>
              <a:rPr lang="cs-CZ" sz="3600" b="1" dirty="0" smtClean="0"/>
              <a:t> zákony pro řidiče (a řidičky)</a:t>
            </a:r>
          </a:p>
          <a:p>
            <a:r>
              <a:rPr lang="pt-BR" sz="3600" b="1" dirty="0" smtClean="0"/>
              <a:t>Hovory s mým horším já</a:t>
            </a:r>
            <a:endParaRPr lang="cs-CZ" sz="3600" b="1" dirty="0" smtClean="0"/>
          </a:p>
          <a:p>
            <a:pPr>
              <a:buNone/>
            </a:pPr>
            <a:endParaRPr lang="cs-CZ" sz="3600" b="1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HRDLIČKA, Pavel. Jiří Žáček 2011.jpg.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2011-10-22 [cit. 2012-05-09]. Dostupné z: http://cs.wikipedia.org/wiki/Soubor:Ji%C5%99%C3%AD_%C5%BD%C3%A1%C4%8Dek_2011.jpg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pro 9. ročník.</a:t>
            </a:r>
          </a:p>
          <a:p>
            <a:r>
              <a:rPr lang="cs-CZ" dirty="0" smtClean="0"/>
              <a:t>Materiál slouží k doplnění výkladu k tématu – </a:t>
            </a:r>
            <a:r>
              <a:rPr lang="cs-CZ" smtClean="0"/>
              <a:t>Jiří Žáček.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5374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1699</TotalTime>
  <Words>256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Poznáte autora ?</vt:lpstr>
      <vt:lpstr>Ukázka – tvorba pro děti</vt:lpstr>
      <vt:lpstr>???????????</vt:lpstr>
      <vt:lpstr>Jiří Žáček Dílo pro děti</vt:lpstr>
      <vt:lpstr>Dílo pro dospělé</vt:lpstr>
      <vt:lpstr>Dílo pro dospělé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 autora</dc:title>
  <dc:creator>vlastnik</dc:creator>
  <cp:lastModifiedBy>Host</cp:lastModifiedBy>
  <cp:revision>67</cp:revision>
  <dcterms:created xsi:type="dcterms:W3CDTF">2012-09-17T11:50:41Z</dcterms:created>
  <dcterms:modified xsi:type="dcterms:W3CDTF">2013-05-09T20:40:30Z</dcterms:modified>
</cp:coreProperties>
</file>