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9" r:id="rId2"/>
    <p:sldId id="269" r:id="rId3"/>
    <p:sldId id="256" r:id="rId4"/>
    <p:sldId id="258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="0" dirty="0" smtClean="0"/>
            <a:t>NÁZEV:</a:t>
          </a:r>
          <a:r>
            <a:rPr lang="cs-CZ" sz="1600" b="0" baseline="0" dirty="0" smtClean="0"/>
            <a:t> </a:t>
          </a:r>
          <a:r>
            <a:rPr lang="cs-CZ" sz="1600" b="0" baseline="0" dirty="0" smtClean="0">
              <a:solidFill>
                <a:schemeClr val="tx1"/>
              </a:solidFill>
            </a:rPr>
            <a:t>VY_42_INOVACE_01_CISLO A POCETNI </a:t>
          </a:r>
          <a:r>
            <a:rPr lang="cs-CZ" sz="1600" b="0" baseline="0" dirty="0" smtClean="0">
              <a:solidFill>
                <a:schemeClr val="tx1"/>
              </a:solidFill>
            </a:rPr>
            <a:t>OPERACE_10</a:t>
          </a:r>
          <a:endParaRPr lang="cs-CZ" sz="1600" b="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>
            <a:solidFill>
              <a:schemeClr val="tx1"/>
            </a:solidFill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1"/>
              </a:solidFill>
            </a:rPr>
            <a:t>AUTOR: Mgr. Andrea </a:t>
          </a:r>
          <a:r>
            <a:rPr lang="cs-CZ" sz="2000" dirty="0" err="1" smtClean="0">
              <a:solidFill>
                <a:schemeClr val="tx1"/>
              </a:solidFill>
            </a:rPr>
            <a:t>Kunovjánková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1"/>
              </a:solidFill>
            </a:rPr>
            <a:t>TÉMA: M – 1.B – Sčítání a odčítání v oboru do 7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1"/>
              </a:solidFill>
            </a:rPr>
            <a:t>ČÍSLO PROJEKTU: CZ.1.07/1.4.00/21.1616 </a:t>
          </a:r>
          <a:endParaRPr lang="cs-CZ" sz="2000" dirty="0">
            <a:solidFill>
              <a:schemeClr val="tx1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05F7372-24BE-4396-9D70-0A38F766A473}" type="presOf" srcId="{B651F6E3-6281-48DB-9319-2AEAFDAE7572}" destId="{6BB5E863-4638-4E1D-BFDE-399D028AC4ED}" srcOrd="1" destOrd="0" presId="urn:microsoft.com/office/officeart/2005/8/layout/target3"/>
    <dgm:cxn modelId="{576C7ACA-BF63-4F41-9A65-5EDD58258226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C5B106B-701C-4534-B221-D85F8CF33CE3}" type="presOf" srcId="{4C35D32F-0EAB-4CD7-82EE-45574DC2A586}" destId="{890E4F0B-2866-4A3F-A3C7-2A14B1797930}" srcOrd="1" destOrd="0" presId="urn:microsoft.com/office/officeart/2005/8/layout/target3"/>
    <dgm:cxn modelId="{AA557295-DE17-455C-B900-E6631A4931A7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C8029D8-D5AF-449E-97D3-6F69D6F44EF1}" type="presOf" srcId="{4C35D32F-0EAB-4CD7-82EE-45574DC2A586}" destId="{8BEBB6EC-1DAA-4CAC-8A25-BC0FCBD5DBD5}" srcOrd="0" destOrd="0" presId="urn:microsoft.com/office/officeart/2005/8/layout/target3"/>
    <dgm:cxn modelId="{ED7EA49C-5B0D-4FFD-8442-4062A5806405}" type="presOf" srcId="{D1D4F407-5343-4D3F-B5B9-D407B03CAEB4}" destId="{D005CE8C-CC26-4C3E-AC11-E15060ECD759}" srcOrd="0" destOrd="0" presId="urn:microsoft.com/office/officeart/2005/8/layout/target3"/>
    <dgm:cxn modelId="{6638B57F-E693-469D-B6A9-544A3EE50308}" type="presOf" srcId="{B651F6E3-6281-48DB-9319-2AEAFDAE7572}" destId="{619D679B-A015-4ECF-8348-D1034C574F40}" srcOrd="0" destOrd="0" presId="urn:microsoft.com/office/officeart/2005/8/layout/target3"/>
    <dgm:cxn modelId="{A86FF381-8D74-4127-8247-BB2E7533514F}" type="presOf" srcId="{D8197B8C-B260-4A16-BDF4-0947B075E274}" destId="{25B08C86-7E15-44DC-BE7F-FFB55DD49D12}" srcOrd="0" destOrd="0" presId="urn:microsoft.com/office/officeart/2005/8/layout/target3"/>
    <dgm:cxn modelId="{C84723CD-1D64-471C-8E59-0A3D2472D079}" type="presOf" srcId="{D1B46980-6531-4606-95E6-44980827E919}" destId="{6140AFEC-043D-4C43-A2F9-D0F5331DF3A3}" srcOrd="0" destOrd="0" presId="urn:microsoft.com/office/officeart/2005/8/layout/target3"/>
    <dgm:cxn modelId="{6450F33B-BF99-41B6-9C5D-F350E1C0B867}" type="presOf" srcId="{D1B46980-6531-4606-95E6-44980827E919}" destId="{2BE915AB-18AA-4053-B92C-3BFC9ED204BB}" srcOrd="1" destOrd="0" presId="urn:microsoft.com/office/officeart/2005/8/layout/target3"/>
    <dgm:cxn modelId="{FC20E781-A64F-423A-8FCE-010782E30E9F}" type="presOf" srcId="{757F3AB3-0718-4624-B441-E567A8F0AB56}" destId="{333A1088-737F-45CB-B68E-254E46348037}" srcOrd="0" destOrd="0" presId="urn:microsoft.com/office/officeart/2005/8/layout/target3"/>
    <dgm:cxn modelId="{2D80054A-05CC-49E9-B6D3-1208D7CB0150}" type="presParOf" srcId="{333A1088-737F-45CB-B68E-254E46348037}" destId="{F5ABB229-8D3B-4694-996A-96F23CF14429}" srcOrd="0" destOrd="0" presId="urn:microsoft.com/office/officeart/2005/8/layout/target3"/>
    <dgm:cxn modelId="{D81D7D2E-D71E-4CDF-82E4-F00C8B4F38FE}" type="presParOf" srcId="{333A1088-737F-45CB-B68E-254E46348037}" destId="{F41139FD-01EE-4571-8B17-4FB00FC51163}" srcOrd="1" destOrd="0" presId="urn:microsoft.com/office/officeart/2005/8/layout/target3"/>
    <dgm:cxn modelId="{CB284E6C-9872-48F8-AB08-54B1412444C1}" type="presParOf" srcId="{333A1088-737F-45CB-B68E-254E46348037}" destId="{D005CE8C-CC26-4C3E-AC11-E15060ECD759}" srcOrd="2" destOrd="0" presId="urn:microsoft.com/office/officeart/2005/8/layout/target3"/>
    <dgm:cxn modelId="{69150F6B-F6EA-42ED-98B9-F54B6F5B6B6E}" type="presParOf" srcId="{333A1088-737F-45CB-B68E-254E46348037}" destId="{2C702D82-9B77-49B7-9568-BB8EB47C3372}" srcOrd="3" destOrd="0" presId="urn:microsoft.com/office/officeart/2005/8/layout/target3"/>
    <dgm:cxn modelId="{84506126-FA6E-466D-8F4F-39CB7C654CA0}" type="presParOf" srcId="{333A1088-737F-45CB-B68E-254E46348037}" destId="{A52A0455-90FF-4808-ABD0-F02540D31D5A}" srcOrd="4" destOrd="0" presId="urn:microsoft.com/office/officeart/2005/8/layout/target3"/>
    <dgm:cxn modelId="{66E80F2D-E606-4ADC-A197-81D00A85524F}" type="presParOf" srcId="{333A1088-737F-45CB-B68E-254E46348037}" destId="{6140AFEC-043D-4C43-A2F9-D0F5331DF3A3}" srcOrd="5" destOrd="0" presId="urn:microsoft.com/office/officeart/2005/8/layout/target3"/>
    <dgm:cxn modelId="{70AB0170-61D7-4987-94FE-70F55C0B549F}" type="presParOf" srcId="{333A1088-737F-45CB-B68E-254E46348037}" destId="{9358AC05-5D7D-4327-9F80-1AD486AEA664}" srcOrd="6" destOrd="0" presId="urn:microsoft.com/office/officeart/2005/8/layout/target3"/>
    <dgm:cxn modelId="{570DF500-A546-4A23-8724-3232C73117D9}" type="presParOf" srcId="{333A1088-737F-45CB-B68E-254E46348037}" destId="{313FC574-E1CD-4FB4-B054-0B805CE0447D}" srcOrd="7" destOrd="0" presId="urn:microsoft.com/office/officeart/2005/8/layout/target3"/>
    <dgm:cxn modelId="{3AE9B184-44E4-46AE-A296-BAC38FC3D2E2}" type="presParOf" srcId="{333A1088-737F-45CB-B68E-254E46348037}" destId="{619D679B-A015-4ECF-8348-D1034C574F40}" srcOrd="8" destOrd="0" presId="urn:microsoft.com/office/officeart/2005/8/layout/target3"/>
    <dgm:cxn modelId="{72C4D36B-A8B1-4090-BB8F-039889A4794C}" type="presParOf" srcId="{333A1088-737F-45CB-B68E-254E46348037}" destId="{322283A8-4A27-4CDA-BAE3-F381106A9174}" srcOrd="9" destOrd="0" presId="urn:microsoft.com/office/officeart/2005/8/layout/target3"/>
    <dgm:cxn modelId="{37DC2147-7B21-4497-8B72-19301C9E4E43}" type="presParOf" srcId="{333A1088-737F-45CB-B68E-254E46348037}" destId="{FFC9F71D-1B4F-4AD9-A4A6-86ADEFC8AF5C}" srcOrd="10" destOrd="0" presId="urn:microsoft.com/office/officeart/2005/8/layout/target3"/>
    <dgm:cxn modelId="{EEE6B5CD-7B04-4847-BA12-195CC31C067B}" type="presParOf" srcId="{333A1088-737F-45CB-B68E-254E46348037}" destId="{25B08C86-7E15-44DC-BE7F-FFB55DD49D12}" srcOrd="11" destOrd="0" presId="urn:microsoft.com/office/officeart/2005/8/layout/target3"/>
    <dgm:cxn modelId="{21F015DC-876C-4FFA-8A13-10F7DBBD830B}" type="presParOf" srcId="{333A1088-737F-45CB-B68E-254E46348037}" destId="{76644BE8-9D7C-4C09-B250-3D10AF48CBB7}" srcOrd="12" destOrd="0" presId="urn:microsoft.com/office/officeart/2005/8/layout/target3"/>
    <dgm:cxn modelId="{EC60AF72-6E5A-4E5D-BFED-F1EEDAD4CBA5}" type="presParOf" srcId="{333A1088-737F-45CB-B68E-254E46348037}" destId="{EE85B701-7295-41C0-BA7A-34D3756A2AE6}" srcOrd="13" destOrd="0" presId="urn:microsoft.com/office/officeart/2005/8/layout/target3"/>
    <dgm:cxn modelId="{27AD0567-A9A8-405B-B1B4-EE7E41D14D47}" type="presParOf" srcId="{333A1088-737F-45CB-B68E-254E46348037}" destId="{8BEBB6EC-1DAA-4CAC-8A25-BC0FCBD5DBD5}" srcOrd="14" destOrd="0" presId="urn:microsoft.com/office/officeart/2005/8/layout/target3"/>
    <dgm:cxn modelId="{FE8B1075-55BD-4BA3-AB79-6F481D1D42D6}" type="presParOf" srcId="{333A1088-737F-45CB-B68E-254E46348037}" destId="{AED2198E-93D5-4001-81B4-73124B309672}" srcOrd="15" destOrd="0" presId="urn:microsoft.com/office/officeart/2005/8/layout/target3"/>
    <dgm:cxn modelId="{7411B561-7E30-4F82-8942-AE02E4C651AB}" type="presParOf" srcId="{333A1088-737F-45CB-B68E-254E46348037}" destId="{2BE915AB-18AA-4053-B92C-3BFC9ED204BB}" srcOrd="16" destOrd="0" presId="urn:microsoft.com/office/officeart/2005/8/layout/target3"/>
    <dgm:cxn modelId="{F4C52204-B3EA-4535-833B-0396A79E70ED}" type="presParOf" srcId="{333A1088-737F-45CB-B68E-254E46348037}" destId="{6BB5E863-4638-4E1D-BFDE-399D028AC4ED}" srcOrd="17" destOrd="0" presId="urn:microsoft.com/office/officeart/2005/8/layout/target3"/>
    <dgm:cxn modelId="{FFEE262D-B4DF-44ED-AA35-2DC064B52EDB}" type="presParOf" srcId="{333A1088-737F-45CB-B68E-254E46348037}" destId="{5A5FFA88-C948-4069-8E93-59FA12366E83}" srcOrd="18" destOrd="0" presId="urn:microsoft.com/office/officeart/2005/8/layout/target3"/>
    <dgm:cxn modelId="{7F634C1F-F4FE-4DF7-8E1D-E91FAF59847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2B6F50-1EB1-4511-AEB9-A82A1311139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905DAD3-DD0C-4426-905B-2EC98C0C9736}">
      <dgm:prSet phldrT="[Text]" custT="1"/>
      <dgm:spPr/>
      <dgm:t>
        <a:bodyPr/>
        <a:lstStyle/>
        <a:p>
          <a:r>
            <a:rPr lang="cs-CZ" sz="4800" dirty="0" smtClean="0">
              <a:latin typeface="Arial" pitchFamily="34" charset="0"/>
              <a:cs typeface="Arial" pitchFamily="34" charset="0"/>
            </a:rPr>
            <a:t>3 + 4 = 7</a:t>
          </a:r>
          <a:endParaRPr lang="cs-CZ" sz="4800" dirty="0">
            <a:latin typeface="Arial" pitchFamily="34" charset="0"/>
            <a:cs typeface="Arial" pitchFamily="34" charset="0"/>
          </a:endParaRPr>
        </a:p>
      </dgm:t>
    </dgm:pt>
    <dgm:pt modelId="{8061F0B9-2F27-4CB2-8F73-0C2C99ADB784}" type="parTrans" cxnId="{421C9697-39D9-4070-8253-8F88D57F083D}">
      <dgm:prSet/>
      <dgm:spPr/>
      <dgm:t>
        <a:bodyPr/>
        <a:lstStyle/>
        <a:p>
          <a:endParaRPr lang="cs-CZ"/>
        </a:p>
      </dgm:t>
    </dgm:pt>
    <dgm:pt modelId="{0EB65492-9BB1-4F6C-A7F5-F207D8D79B5F}" type="sibTrans" cxnId="{421C9697-39D9-4070-8253-8F88D57F083D}">
      <dgm:prSet/>
      <dgm:spPr/>
      <dgm:t>
        <a:bodyPr/>
        <a:lstStyle/>
        <a:p>
          <a:endParaRPr lang="cs-CZ"/>
        </a:p>
      </dgm:t>
    </dgm:pt>
    <dgm:pt modelId="{5485BBFC-6101-4BD6-AFB6-74A2FAAA8209}">
      <dgm:prSet phldrT="[Text]" custT="1"/>
      <dgm:spPr/>
      <dgm:t>
        <a:bodyPr/>
        <a:lstStyle/>
        <a:p>
          <a:r>
            <a:rPr lang="cs-CZ" sz="4400" dirty="0" smtClean="0">
              <a:latin typeface="Arial" pitchFamily="34" charset="0"/>
              <a:cs typeface="Arial" pitchFamily="34" charset="0"/>
            </a:rPr>
            <a:t>5 + 2 = 7</a:t>
          </a:r>
          <a:endParaRPr lang="cs-CZ" sz="4400" dirty="0">
            <a:latin typeface="Arial" pitchFamily="34" charset="0"/>
            <a:cs typeface="Arial" pitchFamily="34" charset="0"/>
          </a:endParaRPr>
        </a:p>
      </dgm:t>
    </dgm:pt>
    <dgm:pt modelId="{0A107759-0E5A-4DD0-84DD-87DA8A852827}" type="parTrans" cxnId="{9FCF66BC-2037-411C-B38F-7EA330492E83}">
      <dgm:prSet/>
      <dgm:spPr/>
      <dgm:t>
        <a:bodyPr/>
        <a:lstStyle/>
        <a:p>
          <a:endParaRPr lang="cs-CZ"/>
        </a:p>
      </dgm:t>
    </dgm:pt>
    <dgm:pt modelId="{AEE46E90-916D-4124-B33C-FB3E5606885C}" type="sibTrans" cxnId="{9FCF66BC-2037-411C-B38F-7EA330492E83}">
      <dgm:prSet/>
      <dgm:spPr/>
      <dgm:t>
        <a:bodyPr/>
        <a:lstStyle/>
        <a:p>
          <a:endParaRPr lang="cs-CZ"/>
        </a:p>
      </dgm:t>
    </dgm:pt>
    <dgm:pt modelId="{3546EBB4-78F2-4509-8A49-332EE404B222}">
      <dgm:prSet phldrT="[Text]" custT="1"/>
      <dgm:spPr/>
      <dgm:t>
        <a:bodyPr/>
        <a:lstStyle/>
        <a:p>
          <a:r>
            <a:rPr lang="cs-CZ" sz="4400" dirty="0" smtClean="0">
              <a:latin typeface="Arial" pitchFamily="34" charset="0"/>
              <a:cs typeface="Arial" pitchFamily="34" charset="0"/>
            </a:rPr>
            <a:t>2 + 5 = 7</a:t>
          </a:r>
          <a:endParaRPr lang="cs-CZ" sz="4400" dirty="0">
            <a:latin typeface="Arial" pitchFamily="34" charset="0"/>
            <a:cs typeface="Arial" pitchFamily="34" charset="0"/>
          </a:endParaRPr>
        </a:p>
      </dgm:t>
    </dgm:pt>
    <dgm:pt modelId="{A4784C3E-2AD4-4027-A89D-FF79063D2607}" type="parTrans" cxnId="{EA5554BE-4F32-4DF0-8BBF-5A72EC4BD6F3}">
      <dgm:prSet/>
      <dgm:spPr/>
      <dgm:t>
        <a:bodyPr/>
        <a:lstStyle/>
        <a:p>
          <a:endParaRPr lang="cs-CZ"/>
        </a:p>
      </dgm:t>
    </dgm:pt>
    <dgm:pt modelId="{DA02D2F4-A688-43FD-805E-BC8BAF098024}" type="sibTrans" cxnId="{EA5554BE-4F32-4DF0-8BBF-5A72EC4BD6F3}">
      <dgm:prSet/>
      <dgm:spPr/>
      <dgm:t>
        <a:bodyPr/>
        <a:lstStyle/>
        <a:p>
          <a:endParaRPr lang="cs-CZ"/>
        </a:p>
      </dgm:t>
    </dgm:pt>
    <dgm:pt modelId="{1581A61C-477F-4F57-AC59-93FB5A8BE1C3}">
      <dgm:prSet phldrT="[Text]" custT="1"/>
      <dgm:spPr/>
      <dgm:t>
        <a:bodyPr/>
        <a:lstStyle/>
        <a:p>
          <a:r>
            <a:rPr lang="cs-CZ" sz="4400" dirty="0" smtClean="0">
              <a:latin typeface="Arial" pitchFamily="34" charset="0"/>
              <a:cs typeface="Arial" pitchFamily="34" charset="0"/>
            </a:rPr>
            <a:t>6 + 1 = 7</a:t>
          </a:r>
          <a:endParaRPr lang="cs-CZ" sz="4400" dirty="0">
            <a:latin typeface="Arial" pitchFamily="34" charset="0"/>
            <a:cs typeface="Arial" pitchFamily="34" charset="0"/>
          </a:endParaRPr>
        </a:p>
      </dgm:t>
    </dgm:pt>
    <dgm:pt modelId="{D6CDA1F9-6A67-4828-9ED4-CBDAF55441D9}" type="sibTrans" cxnId="{20780596-5249-4BD9-97CA-B761035FFEAE}">
      <dgm:prSet/>
      <dgm:spPr/>
      <dgm:t>
        <a:bodyPr/>
        <a:lstStyle/>
        <a:p>
          <a:endParaRPr lang="cs-CZ"/>
        </a:p>
      </dgm:t>
    </dgm:pt>
    <dgm:pt modelId="{FCC03649-7FDD-4CDB-8797-66E000D35EDE}" type="parTrans" cxnId="{20780596-5249-4BD9-97CA-B761035FFEAE}">
      <dgm:prSet/>
      <dgm:spPr/>
      <dgm:t>
        <a:bodyPr/>
        <a:lstStyle/>
        <a:p>
          <a:endParaRPr lang="cs-CZ"/>
        </a:p>
      </dgm:t>
    </dgm:pt>
    <dgm:pt modelId="{1C14F795-D953-4717-A8C0-D489A574717E}" type="pres">
      <dgm:prSet presAssocID="{492B6F50-1EB1-4511-AEB9-A82A1311139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E1E073B-B1B9-42DB-9C57-EF4ECDBD5476}" type="pres">
      <dgm:prSet presAssocID="{B905DAD3-DD0C-4426-905B-2EC98C0C973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4F68DFB-0224-4835-986E-F62342DE75A2}" type="pres">
      <dgm:prSet presAssocID="{B905DAD3-DD0C-4426-905B-2EC98C0C973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569D18-FB53-410E-97CC-F99C70E3840F}" type="pres">
      <dgm:prSet presAssocID="{1581A61C-477F-4F57-AC59-93FB5A8BE1C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9A677D-5E37-4450-BAB1-81EC02C7E572}" type="pres">
      <dgm:prSet presAssocID="{1581A61C-477F-4F57-AC59-93FB5A8BE1C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CF66BC-2037-411C-B38F-7EA330492E83}" srcId="{B905DAD3-DD0C-4426-905B-2EC98C0C9736}" destId="{5485BBFC-6101-4BD6-AFB6-74A2FAAA8209}" srcOrd="0" destOrd="0" parTransId="{0A107759-0E5A-4DD0-84DD-87DA8A852827}" sibTransId="{AEE46E90-916D-4124-B33C-FB3E5606885C}"/>
    <dgm:cxn modelId="{EA5554BE-4F32-4DF0-8BBF-5A72EC4BD6F3}" srcId="{1581A61C-477F-4F57-AC59-93FB5A8BE1C3}" destId="{3546EBB4-78F2-4509-8A49-332EE404B222}" srcOrd="0" destOrd="0" parTransId="{A4784C3E-2AD4-4027-A89D-FF79063D2607}" sibTransId="{DA02D2F4-A688-43FD-805E-BC8BAF098024}"/>
    <dgm:cxn modelId="{02397620-F163-4D9E-B6E3-306735FFC031}" type="presOf" srcId="{3546EBB4-78F2-4509-8A49-332EE404B222}" destId="{359A677D-5E37-4450-BAB1-81EC02C7E572}" srcOrd="0" destOrd="0" presId="urn:microsoft.com/office/officeart/2005/8/layout/vList2"/>
    <dgm:cxn modelId="{0ECDE10A-A265-486E-8D83-F613DFADBD94}" type="presOf" srcId="{1581A61C-477F-4F57-AC59-93FB5A8BE1C3}" destId="{B2569D18-FB53-410E-97CC-F99C70E3840F}" srcOrd="0" destOrd="0" presId="urn:microsoft.com/office/officeart/2005/8/layout/vList2"/>
    <dgm:cxn modelId="{FFED893A-35B4-4679-830B-A0B27650AC25}" type="presOf" srcId="{492B6F50-1EB1-4511-AEB9-A82A13111394}" destId="{1C14F795-D953-4717-A8C0-D489A574717E}" srcOrd="0" destOrd="0" presId="urn:microsoft.com/office/officeart/2005/8/layout/vList2"/>
    <dgm:cxn modelId="{421C9697-39D9-4070-8253-8F88D57F083D}" srcId="{492B6F50-1EB1-4511-AEB9-A82A13111394}" destId="{B905DAD3-DD0C-4426-905B-2EC98C0C9736}" srcOrd="0" destOrd="0" parTransId="{8061F0B9-2F27-4CB2-8F73-0C2C99ADB784}" sibTransId="{0EB65492-9BB1-4F6C-A7F5-F207D8D79B5F}"/>
    <dgm:cxn modelId="{14C0E365-FBE7-4375-BFCD-8F74EE934E17}" type="presOf" srcId="{5485BBFC-6101-4BD6-AFB6-74A2FAAA8209}" destId="{44F68DFB-0224-4835-986E-F62342DE75A2}" srcOrd="0" destOrd="0" presId="urn:microsoft.com/office/officeart/2005/8/layout/vList2"/>
    <dgm:cxn modelId="{20780596-5249-4BD9-97CA-B761035FFEAE}" srcId="{492B6F50-1EB1-4511-AEB9-A82A13111394}" destId="{1581A61C-477F-4F57-AC59-93FB5A8BE1C3}" srcOrd="1" destOrd="0" parTransId="{FCC03649-7FDD-4CDB-8797-66E000D35EDE}" sibTransId="{D6CDA1F9-6A67-4828-9ED4-CBDAF55441D9}"/>
    <dgm:cxn modelId="{27D9FD01-375A-4716-89CC-E4FFDEDDFE31}" type="presOf" srcId="{B905DAD3-DD0C-4426-905B-2EC98C0C9736}" destId="{6E1E073B-B1B9-42DB-9C57-EF4ECDBD5476}" srcOrd="0" destOrd="0" presId="urn:microsoft.com/office/officeart/2005/8/layout/vList2"/>
    <dgm:cxn modelId="{35E264D8-1C64-4314-B01A-96DEFFE22621}" type="presParOf" srcId="{1C14F795-D953-4717-A8C0-D489A574717E}" destId="{6E1E073B-B1B9-42DB-9C57-EF4ECDBD5476}" srcOrd="0" destOrd="0" presId="urn:microsoft.com/office/officeart/2005/8/layout/vList2"/>
    <dgm:cxn modelId="{A6AC61E6-9F7F-423E-9935-C805A25CCF20}" type="presParOf" srcId="{1C14F795-D953-4717-A8C0-D489A574717E}" destId="{44F68DFB-0224-4835-986E-F62342DE75A2}" srcOrd="1" destOrd="0" presId="urn:microsoft.com/office/officeart/2005/8/layout/vList2"/>
    <dgm:cxn modelId="{BDDF8132-7D93-40B8-BEE4-3DDB2BD60937}" type="presParOf" srcId="{1C14F795-D953-4717-A8C0-D489A574717E}" destId="{B2569D18-FB53-410E-97CC-F99C70E3840F}" srcOrd="2" destOrd="0" presId="urn:microsoft.com/office/officeart/2005/8/layout/vList2"/>
    <dgm:cxn modelId="{3870CBEE-576F-453A-A82E-5DAA228EDAF9}" type="presParOf" srcId="{1C14F795-D953-4717-A8C0-D489A574717E}" destId="{359A677D-5E37-4450-BAB1-81EC02C7E572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>
            <a:solidFill>
              <a:schemeClr val="tx1"/>
            </a:solidFill>
          </a:endParaRPr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1"/>
              </a:solidFill>
            </a:rPr>
            <a:t>AUTOR: Mgr. Andrea </a:t>
          </a:r>
          <a:r>
            <a:rPr lang="cs-CZ" sz="2000" kern="1200" dirty="0" err="1" smtClean="0">
              <a:solidFill>
                <a:schemeClr val="tx1"/>
              </a:solidFill>
            </a:rPr>
            <a:t>Kunovjánková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NÁZEV:</a:t>
          </a:r>
          <a:r>
            <a:rPr lang="cs-CZ" sz="1600" b="0" kern="1200" baseline="0" dirty="0" smtClean="0"/>
            <a:t> </a:t>
          </a:r>
          <a:r>
            <a:rPr lang="cs-CZ" sz="1600" b="0" kern="1200" baseline="0" dirty="0" smtClean="0">
              <a:solidFill>
                <a:schemeClr val="tx1"/>
              </a:solidFill>
            </a:rPr>
            <a:t>VY_42_INOVACE_01_CISLO A POCETNI </a:t>
          </a:r>
          <a:r>
            <a:rPr lang="cs-CZ" sz="1600" b="0" kern="1200" baseline="0" dirty="0" smtClean="0">
              <a:solidFill>
                <a:schemeClr val="tx1"/>
              </a:solidFill>
            </a:rPr>
            <a:t>OPERACE_10</a:t>
          </a:r>
          <a:endParaRPr lang="cs-CZ" sz="1600" b="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1"/>
              </a:solidFill>
            </a:rPr>
            <a:t>TÉMA: M – 1.B – Sčítání a odčítání v oboru do 7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1"/>
              </a:solidFill>
            </a:rPr>
            <a:t>ČÍSLO PROJEKTU: CZ.1.07/1.4.00/21.1616 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1E073B-B1B9-42DB-9C57-EF4ECDBD5476}">
      <dsp:nvSpPr>
        <dsp:cNvPr id="0" name=""/>
        <dsp:cNvSpPr/>
      </dsp:nvSpPr>
      <dsp:spPr>
        <a:xfrm>
          <a:off x="0" y="28080"/>
          <a:ext cx="8503920" cy="1198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>
              <a:latin typeface="Arial" pitchFamily="34" charset="0"/>
              <a:cs typeface="Arial" pitchFamily="34" charset="0"/>
            </a:rPr>
            <a:t>3 + 4 = 7</a:t>
          </a:r>
          <a:endParaRPr lang="cs-CZ" sz="4800" kern="1200" dirty="0">
            <a:latin typeface="Arial" pitchFamily="34" charset="0"/>
            <a:cs typeface="Arial" pitchFamily="34" charset="0"/>
          </a:endParaRPr>
        </a:p>
      </dsp:txBody>
      <dsp:txXfrm>
        <a:off x="0" y="28080"/>
        <a:ext cx="8503920" cy="1198080"/>
      </dsp:txXfrm>
    </dsp:sp>
    <dsp:sp modelId="{44F68DFB-0224-4835-986E-F62342DE75A2}">
      <dsp:nvSpPr>
        <dsp:cNvPr id="0" name=""/>
        <dsp:cNvSpPr/>
      </dsp:nvSpPr>
      <dsp:spPr>
        <a:xfrm>
          <a:off x="0" y="1226160"/>
          <a:ext cx="8503920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999" tIns="55880" rIns="312928" bIns="55880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4400" kern="1200" dirty="0" smtClean="0">
              <a:latin typeface="Arial" pitchFamily="34" charset="0"/>
              <a:cs typeface="Arial" pitchFamily="34" charset="0"/>
            </a:rPr>
            <a:t>5 + 2 = 7</a:t>
          </a:r>
          <a:endParaRPr lang="cs-CZ" sz="4400" kern="1200" dirty="0">
            <a:latin typeface="Arial" pitchFamily="34" charset="0"/>
            <a:cs typeface="Arial" pitchFamily="34" charset="0"/>
          </a:endParaRPr>
        </a:p>
      </dsp:txBody>
      <dsp:txXfrm>
        <a:off x="0" y="1226160"/>
        <a:ext cx="8503920" cy="1059840"/>
      </dsp:txXfrm>
    </dsp:sp>
    <dsp:sp modelId="{B2569D18-FB53-410E-97CC-F99C70E3840F}">
      <dsp:nvSpPr>
        <dsp:cNvPr id="0" name=""/>
        <dsp:cNvSpPr/>
      </dsp:nvSpPr>
      <dsp:spPr>
        <a:xfrm>
          <a:off x="0" y="2286000"/>
          <a:ext cx="8503920" cy="1198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>
              <a:latin typeface="Arial" pitchFamily="34" charset="0"/>
              <a:cs typeface="Arial" pitchFamily="34" charset="0"/>
            </a:rPr>
            <a:t>6 + 1 = 7</a:t>
          </a:r>
          <a:endParaRPr lang="cs-CZ" sz="4400" kern="1200" dirty="0">
            <a:latin typeface="Arial" pitchFamily="34" charset="0"/>
            <a:cs typeface="Arial" pitchFamily="34" charset="0"/>
          </a:endParaRPr>
        </a:p>
      </dsp:txBody>
      <dsp:txXfrm>
        <a:off x="0" y="2286000"/>
        <a:ext cx="8503920" cy="1198080"/>
      </dsp:txXfrm>
    </dsp:sp>
    <dsp:sp modelId="{359A677D-5E37-4450-BAB1-81EC02C7E572}">
      <dsp:nvSpPr>
        <dsp:cNvPr id="0" name=""/>
        <dsp:cNvSpPr/>
      </dsp:nvSpPr>
      <dsp:spPr>
        <a:xfrm>
          <a:off x="0" y="3484080"/>
          <a:ext cx="8503920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999" tIns="55880" rIns="312928" bIns="55880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4400" kern="1200" dirty="0" smtClean="0">
              <a:latin typeface="Arial" pitchFamily="34" charset="0"/>
              <a:cs typeface="Arial" pitchFamily="34" charset="0"/>
            </a:rPr>
            <a:t>2 + 5 = 7</a:t>
          </a:r>
          <a:endParaRPr lang="cs-CZ" sz="4400" kern="1200" dirty="0">
            <a:latin typeface="Arial" pitchFamily="34" charset="0"/>
            <a:cs typeface="Arial" pitchFamily="34" charset="0"/>
          </a:endParaRPr>
        </a:p>
      </dsp:txBody>
      <dsp:txXfrm>
        <a:off x="0" y="3484080"/>
        <a:ext cx="8503920" cy="1059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7DC6CF-943C-41FE-B060-F4F979BA11E8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C3D669-5471-458C-AA29-6C0C51B10E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D482230-863D-429C-BDD8-E8692F3B8BFF}" type="datetimeFigureOut">
              <a:rPr lang="cs-CZ" smtClean="0"/>
              <a:pPr/>
              <a:t>27.11.2011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970E7D8-DF45-453A-AE08-470F2FF01E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7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wmf"/><Relationship Id="rId7" Type="http://schemas.openxmlformats.org/officeDocument/2006/relationships/image" Target="../media/image13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wmf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png"/><Relationship Id="rId4" Type="http://schemas.openxmlformats.org/officeDocument/2006/relationships/image" Target="../media/image9.wmf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7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Anotace</a:t>
            </a:r>
            <a:endParaRPr lang="cs-CZ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určeno pro žáky 1.tříd</a:t>
            </a:r>
          </a:p>
          <a:p>
            <a:pPr eaLnBrk="1" hangingPunct="1"/>
            <a:r>
              <a:rPr lang="cs-CZ" sz="2800" dirty="0" smtClean="0"/>
              <a:t>je použit PowerPoint</a:t>
            </a:r>
          </a:p>
          <a:p>
            <a:pPr eaLnBrk="1" hangingPunct="1"/>
            <a:r>
              <a:rPr lang="cs-CZ" sz="2800" dirty="0" smtClean="0"/>
              <a:t>je určeno pro interaktivní tabuli</a:t>
            </a:r>
          </a:p>
          <a:p>
            <a:r>
              <a:rPr lang="cs-CZ" sz="2800" dirty="0" smtClean="0"/>
              <a:t>je </a:t>
            </a:r>
            <a:r>
              <a:rPr lang="cs-CZ" sz="2800" smtClean="0"/>
              <a:t>zařazeno v </a:t>
            </a:r>
            <a:r>
              <a:rPr lang="cs-CZ" sz="2800" dirty="0" smtClean="0"/>
              <a:t>úvodní a procvičovací části výuky matematiky</a:t>
            </a:r>
          </a:p>
          <a:p>
            <a:pPr lvl="0"/>
            <a:r>
              <a:rPr lang="cs-CZ" sz="2800" dirty="0" smtClean="0"/>
              <a:t>listopad</a:t>
            </a:r>
          </a:p>
          <a:p>
            <a:pPr lvl="0"/>
            <a:r>
              <a:rPr lang="cs-CZ" sz="2800" dirty="0" smtClean="0"/>
              <a:t>děti práce bavila </a:t>
            </a:r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SČÍTÁNÍ A ODČÍTÁNÍ V OBORU DO  7</a:t>
            </a:r>
            <a:endParaRPr lang="cs-CZ" sz="3200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Přirozené číslo 7</a:t>
            </a:r>
            <a:endParaRPr lang="cs-CZ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Vyvození čísla 7 </a:t>
            </a:r>
            <a:br>
              <a:rPr lang="cs-CZ" sz="2400" dirty="0" smtClean="0"/>
            </a:br>
            <a:r>
              <a:rPr lang="cs-CZ" sz="2400" dirty="0" smtClean="0"/>
              <a:t>Modeluj rozklady čísla 5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301752" y="1527048"/>
          <a:ext cx="850392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Picture 3" descr="C:\Documents and Settings\Tatínek a maminka\Local Settings\Temporary Internet Files\Content.IE5\OLSV45GJ\MC90025081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1916832"/>
            <a:ext cx="360040" cy="606403"/>
          </a:xfrm>
          <a:prstGeom prst="rect">
            <a:avLst/>
          </a:prstGeom>
          <a:noFill/>
        </p:spPr>
      </p:pic>
      <p:pic>
        <p:nvPicPr>
          <p:cNvPr id="2052" name="Picture 4" descr="C:\Documents and Settings\Tatínek a maminka\Local Settings\Temporary Internet Files\Content.IE5\OLSV45GJ\MC90025081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1916832"/>
            <a:ext cx="360040" cy="606403"/>
          </a:xfrm>
          <a:prstGeom prst="rect">
            <a:avLst/>
          </a:prstGeom>
          <a:noFill/>
        </p:spPr>
      </p:pic>
      <p:pic>
        <p:nvPicPr>
          <p:cNvPr id="2053" name="Picture 5" descr="C:\Documents and Settings\Tatínek a maminka\Local Settings\Temporary Internet Files\Content.IE5\OLSV45GJ\MC90025081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1916832"/>
            <a:ext cx="360040" cy="606403"/>
          </a:xfrm>
          <a:prstGeom prst="rect">
            <a:avLst/>
          </a:prstGeom>
          <a:noFill/>
        </p:spPr>
      </p:pic>
      <p:pic>
        <p:nvPicPr>
          <p:cNvPr id="2054" name="Picture 6" descr="C:\Documents and Settings\Tatínek a maminka\Local Settings\Temporary Internet Files\Content.IE5\87A3AVWR\MC900441708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1916832"/>
            <a:ext cx="648072" cy="648072"/>
          </a:xfrm>
          <a:prstGeom prst="rect">
            <a:avLst/>
          </a:prstGeom>
          <a:noFill/>
        </p:spPr>
      </p:pic>
      <p:pic>
        <p:nvPicPr>
          <p:cNvPr id="2055" name="Picture 7" descr="C:\Documents and Settings\Tatínek a maminka\Local Settings\Temporary Internet Files\Content.IE5\87A3AVWR\MC900441708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1916832"/>
            <a:ext cx="648072" cy="648072"/>
          </a:xfrm>
          <a:prstGeom prst="rect">
            <a:avLst/>
          </a:prstGeom>
          <a:noFill/>
        </p:spPr>
      </p:pic>
      <p:pic>
        <p:nvPicPr>
          <p:cNvPr id="2056" name="Picture 8" descr="C:\Documents and Settings\Tatínek a maminka\Local Settings\Temporary Internet Files\Content.IE5\87A3AVWR\MC900441708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1916832"/>
            <a:ext cx="648072" cy="648072"/>
          </a:xfrm>
          <a:prstGeom prst="rect">
            <a:avLst/>
          </a:prstGeom>
          <a:noFill/>
        </p:spPr>
      </p:pic>
      <p:pic>
        <p:nvPicPr>
          <p:cNvPr id="2057" name="Picture 9" descr="C:\Documents and Settings\Tatínek a maminka\Local Settings\Temporary Internet Files\Content.IE5\87A3AVWR\MC900441708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6" y="1916832"/>
            <a:ext cx="648072" cy="648072"/>
          </a:xfrm>
          <a:prstGeom prst="rect">
            <a:avLst/>
          </a:prstGeom>
          <a:noFill/>
        </p:spPr>
      </p:pic>
      <p:sp>
        <p:nvSpPr>
          <p:cNvPr id="13" name="Srdce 12"/>
          <p:cNvSpPr/>
          <p:nvPr/>
        </p:nvSpPr>
        <p:spPr>
          <a:xfrm>
            <a:off x="5940152" y="3068960"/>
            <a:ext cx="504056" cy="50405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5292080" y="3068960"/>
            <a:ext cx="504056" cy="50405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4716016" y="3068960"/>
            <a:ext cx="504056" cy="50405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4067944" y="3068960"/>
            <a:ext cx="504056" cy="50405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3419872" y="3068960"/>
            <a:ext cx="504056" cy="50405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unce 17"/>
          <p:cNvSpPr/>
          <p:nvPr/>
        </p:nvSpPr>
        <p:spPr>
          <a:xfrm>
            <a:off x="6804248" y="2996952"/>
            <a:ext cx="576064" cy="648072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7452320" y="2996952"/>
            <a:ext cx="576064" cy="648072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9" name="Picture 11" descr="C:\Documents and Settings\Tatínek a maminka\Local Settings\Temporary Internet Files\Content.IE5\ODW72N4N\MP90039049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5445224"/>
            <a:ext cx="440448" cy="617450"/>
          </a:xfrm>
          <a:prstGeom prst="rect">
            <a:avLst/>
          </a:prstGeom>
          <a:noFill/>
        </p:spPr>
      </p:pic>
      <p:pic>
        <p:nvPicPr>
          <p:cNvPr id="22" name="Picture 11" descr="C:\Documents and Settings\Tatínek a maminka\Local Settings\Temporary Internet Files\Content.IE5\ODW72N4N\MP90039049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5445224"/>
            <a:ext cx="440448" cy="617450"/>
          </a:xfrm>
          <a:prstGeom prst="rect">
            <a:avLst/>
          </a:prstGeom>
          <a:noFill/>
        </p:spPr>
      </p:pic>
      <p:pic>
        <p:nvPicPr>
          <p:cNvPr id="23" name="Picture 11" descr="C:\Documents and Settings\Tatínek a maminka\Local Settings\Temporary Internet Files\Content.IE5\ODW72N4N\MP90039049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5445224"/>
            <a:ext cx="440448" cy="617450"/>
          </a:xfrm>
          <a:prstGeom prst="rect">
            <a:avLst/>
          </a:prstGeom>
          <a:noFill/>
        </p:spPr>
      </p:pic>
      <p:pic>
        <p:nvPicPr>
          <p:cNvPr id="24" name="Picture 11" descr="C:\Documents and Settings\Tatínek a maminka\Local Settings\Temporary Internet Files\Content.IE5\ODW72N4N\MP90039049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48264" y="5445224"/>
            <a:ext cx="440448" cy="617450"/>
          </a:xfrm>
          <a:prstGeom prst="rect">
            <a:avLst/>
          </a:prstGeom>
          <a:noFill/>
        </p:spPr>
      </p:pic>
      <p:pic>
        <p:nvPicPr>
          <p:cNvPr id="25" name="Picture 11" descr="C:\Documents and Settings\Tatínek a maminka\Local Settings\Temporary Internet Files\Content.IE5\ODW72N4N\MP90039049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96336" y="5445224"/>
            <a:ext cx="440448" cy="617450"/>
          </a:xfrm>
          <a:prstGeom prst="rect">
            <a:avLst/>
          </a:prstGeom>
          <a:noFill/>
        </p:spPr>
      </p:pic>
      <p:pic>
        <p:nvPicPr>
          <p:cNvPr id="2060" name="Picture 12" descr="C:\Documents and Settings\Tatínek a maminka\Local Settings\Temporary Internet Files\Content.IE5\ELSVMN8X\MP900390502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67944" y="5373216"/>
            <a:ext cx="443520" cy="648072"/>
          </a:xfrm>
          <a:prstGeom prst="rect">
            <a:avLst/>
          </a:prstGeom>
          <a:noFill/>
        </p:spPr>
      </p:pic>
      <p:pic>
        <p:nvPicPr>
          <p:cNvPr id="27" name="Picture 12" descr="C:\Documents and Settings\Tatínek a maminka\Local Settings\Temporary Internet Files\Content.IE5\ELSVMN8X\MP900390502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5373216"/>
            <a:ext cx="443520" cy="648072"/>
          </a:xfrm>
          <a:prstGeom prst="rect">
            <a:avLst/>
          </a:prstGeom>
          <a:noFill/>
        </p:spPr>
      </p:pic>
      <p:sp>
        <p:nvSpPr>
          <p:cNvPr id="28" name="Rovnoramenný trojúhelník 27"/>
          <p:cNvSpPr/>
          <p:nvPr/>
        </p:nvSpPr>
        <p:spPr>
          <a:xfrm>
            <a:off x="3491880" y="4221088"/>
            <a:ext cx="432048" cy="57606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ovnoramenný trojúhelník 29"/>
          <p:cNvSpPr/>
          <p:nvPr/>
        </p:nvSpPr>
        <p:spPr>
          <a:xfrm>
            <a:off x="4139952" y="4221088"/>
            <a:ext cx="432048" cy="57606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/>
          <p:cNvSpPr/>
          <p:nvPr/>
        </p:nvSpPr>
        <p:spPr>
          <a:xfrm>
            <a:off x="4716016" y="4221088"/>
            <a:ext cx="432048" cy="57606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Rovnoramenný trojúhelník 31"/>
          <p:cNvSpPr/>
          <p:nvPr/>
        </p:nvSpPr>
        <p:spPr>
          <a:xfrm>
            <a:off x="5292080" y="4221088"/>
            <a:ext cx="432048" cy="57606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Rovnoramenný trojúhelník 32"/>
          <p:cNvSpPr/>
          <p:nvPr/>
        </p:nvSpPr>
        <p:spPr>
          <a:xfrm>
            <a:off x="5868144" y="4221088"/>
            <a:ext cx="432048" cy="57606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Rovnoramenný trojúhelník 33"/>
          <p:cNvSpPr/>
          <p:nvPr/>
        </p:nvSpPr>
        <p:spPr>
          <a:xfrm>
            <a:off x="6516216" y="4221088"/>
            <a:ext cx="432048" cy="57606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postup 34"/>
          <p:cNvSpPr/>
          <p:nvPr/>
        </p:nvSpPr>
        <p:spPr>
          <a:xfrm>
            <a:off x="7452320" y="4221088"/>
            <a:ext cx="432048" cy="648072"/>
          </a:xfrm>
          <a:prstGeom prst="flowChartProcess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Podle obrázků vytvoř příklady a vypočítej.</a:t>
            </a:r>
            <a:br>
              <a:rPr lang="cs-CZ" sz="2400" dirty="0" smtClean="0"/>
            </a:br>
            <a:r>
              <a:rPr lang="cs-CZ" sz="2400" dirty="0" smtClean="0"/>
              <a:t>Vymýšlej jednoduché slovní úlohy.</a:t>
            </a:r>
            <a:endParaRPr lang="cs-CZ" sz="2400" dirty="0"/>
          </a:p>
        </p:txBody>
      </p:sp>
      <p:pic>
        <p:nvPicPr>
          <p:cNvPr id="3075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556792"/>
            <a:ext cx="567269" cy="504056"/>
          </a:xfrm>
          <a:prstGeom prst="rect">
            <a:avLst/>
          </a:prstGeom>
          <a:noFill/>
        </p:spPr>
      </p:pic>
      <p:pic>
        <p:nvPicPr>
          <p:cNvPr id="12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556792"/>
            <a:ext cx="567269" cy="504056"/>
          </a:xfrm>
          <a:prstGeom prst="rect">
            <a:avLst/>
          </a:prstGeom>
          <a:noFill/>
        </p:spPr>
      </p:pic>
      <p:pic>
        <p:nvPicPr>
          <p:cNvPr id="13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556792"/>
            <a:ext cx="567269" cy="504056"/>
          </a:xfrm>
          <a:prstGeom prst="rect">
            <a:avLst/>
          </a:prstGeom>
          <a:noFill/>
        </p:spPr>
      </p:pic>
      <p:pic>
        <p:nvPicPr>
          <p:cNvPr id="14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567269" cy="504056"/>
          </a:xfrm>
          <a:prstGeom prst="rect">
            <a:avLst/>
          </a:prstGeom>
          <a:noFill/>
        </p:spPr>
      </p:pic>
      <p:pic>
        <p:nvPicPr>
          <p:cNvPr id="15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567269" cy="504056"/>
          </a:xfrm>
          <a:prstGeom prst="rect">
            <a:avLst/>
          </a:prstGeom>
          <a:noFill/>
        </p:spPr>
      </p:pic>
      <p:pic>
        <p:nvPicPr>
          <p:cNvPr id="3076" name="Picture 4" descr="C:\Documents and Settings\Tatínek a maminka\Local Settings\Temporary Internet Files\Content.IE5\ELSVMN8X\MC900192940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556792"/>
            <a:ext cx="504056" cy="474099"/>
          </a:xfrm>
          <a:prstGeom prst="rect">
            <a:avLst/>
          </a:prstGeom>
          <a:noFill/>
        </p:spPr>
      </p:pic>
      <p:pic>
        <p:nvPicPr>
          <p:cNvPr id="17" name="Picture 4" descr="C:\Documents and Settings\Tatínek a maminka\Local Settings\Temporary Internet Files\Content.IE5\ELSVMN8X\MC9001929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556792"/>
            <a:ext cx="504056" cy="474099"/>
          </a:xfrm>
          <a:prstGeom prst="rect">
            <a:avLst/>
          </a:prstGeom>
          <a:noFill/>
        </p:spPr>
      </p:pic>
      <p:cxnSp>
        <p:nvCxnSpPr>
          <p:cNvPr id="20" name="Přímá spojovací čára 19"/>
          <p:cNvCxnSpPr/>
          <p:nvPr/>
        </p:nvCxnSpPr>
        <p:spPr>
          <a:xfrm>
            <a:off x="4716016" y="2060848"/>
            <a:ext cx="3960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068960"/>
            <a:ext cx="532656" cy="379961"/>
          </a:xfrm>
          <a:prstGeom prst="rect">
            <a:avLst/>
          </a:prstGeom>
          <a:noFill/>
        </p:spPr>
      </p:pic>
      <p:pic>
        <p:nvPicPr>
          <p:cNvPr id="22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068960"/>
            <a:ext cx="532656" cy="379961"/>
          </a:xfrm>
          <a:prstGeom prst="rect">
            <a:avLst/>
          </a:prstGeom>
          <a:noFill/>
        </p:spPr>
      </p:pic>
      <p:pic>
        <p:nvPicPr>
          <p:cNvPr id="23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068960"/>
            <a:ext cx="532656" cy="379961"/>
          </a:xfrm>
          <a:prstGeom prst="rect">
            <a:avLst/>
          </a:prstGeom>
          <a:noFill/>
        </p:spPr>
      </p:pic>
      <p:pic>
        <p:nvPicPr>
          <p:cNvPr id="24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2564904"/>
            <a:ext cx="532656" cy="379961"/>
          </a:xfrm>
          <a:prstGeom prst="rect">
            <a:avLst/>
          </a:prstGeom>
          <a:noFill/>
        </p:spPr>
      </p:pic>
      <p:pic>
        <p:nvPicPr>
          <p:cNvPr id="25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564904"/>
            <a:ext cx="532656" cy="379961"/>
          </a:xfrm>
          <a:prstGeom prst="rect">
            <a:avLst/>
          </a:prstGeom>
          <a:noFill/>
        </p:spPr>
      </p:pic>
      <p:pic>
        <p:nvPicPr>
          <p:cNvPr id="26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2564904"/>
            <a:ext cx="532656" cy="398528"/>
          </a:xfrm>
          <a:prstGeom prst="rect">
            <a:avLst/>
          </a:prstGeom>
          <a:noFill/>
        </p:spPr>
      </p:pic>
      <p:pic>
        <p:nvPicPr>
          <p:cNvPr id="3078" name="Picture 6" descr="C:\Documents and Settings\Tatínek a maminka\Local Settings\Temporary Internet Files\Content.IE5\ELSVMN8X\MC900441283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564904"/>
            <a:ext cx="867544" cy="867544"/>
          </a:xfrm>
          <a:prstGeom prst="rect">
            <a:avLst/>
          </a:prstGeom>
          <a:noFill/>
        </p:spPr>
      </p:pic>
      <p:cxnSp>
        <p:nvCxnSpPr>
          <p:cNvPr id="31" name="Přímá spojovací čára 30"/>
          <p:cNvCxnSpPr/>
          <p:nvPr/>
        </p:nvCxnSpPr>
        <p:spPr>
          <a:xfrm>
            <a:off x="3779912" y="3429000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0" name="Picture 8" descr="C:\Documents and Settings\Tatínek a maminka\Local Settings\Temporary Internet Files\Content.IE5\OLSV45GJ\MC900441726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3933056"/>
            <a:ext cx="576064" cy="576064"/>
          </a:xfrm>
          <a:prstGeom prst="rect">
            <a:avLst/>
          </a:prstGeom>
          <a:noFill/>
        </p:spPr>
      </p:pic>
      <p:pic>
        <p:nvPicPr>
          <p:cNvPr id="34" name="Picture 8" descr="C:\Documents and Settings\Tatínek a maminka\Local Settings\Temporary Internet Files\Content.IE5\OLSV45GJ\MC900441726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3933056"/>
            <a:ext cx="576064" cy="576064"/>
          </a:xfrm>
          <a:prstGeom prst="rect">
            <a:avLst/>
          </a:prstGeom>
          <a:noFill/>
        </p:spPr>
      </p:pic>
      <p:pic>
        <p:nvPicPr>
          <p:cNvPr id="35" name="Picture 8" descr="C:\Documents and Settings\Tatínek a maminka\Local Settings\Temporary Internet Files\Content.IE5\OLSV45GJ\MC900441726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933056"/>
            <a:ext cx="576064" cy="576064"/>
          </a:xfrm>
          <a:prstGeom prst="rect">
            <a:avLst/>
          </a:prstGeom>
          <a:noFill/>
        </p:spPr>
      </p:pic>
      <p:pic>
        <p:nvPicPr>
          <p:cNvPr id="36" name="Picture 8" descr="C:\Documents and Settings\Tatínek a maminka\Local Settings\Temporary Internet Files\Content.IE5\OLSV45GJ\MC900441726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3933056"/>
            <a:ext cx="576064" cy="576064"/>
          </a:xfrm>
          <a:prstGeom prst="rect">
            <a:avLst/>
          </a:prstGeom>
          <a:noFill/>
        </p:spPr>
      </p:pic>
      <p:pic>
        <p:nvPicPr>
          <p:cNvPr id="3084" name="Picture 12" descr="C:\Documents and Settings\Tatínek a maminka\Local Settings\Temporary Internet Files\Content.IE5\ODW72N4N\MP900309630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4077072"/>
            <a:ext cx="706621" cy="504056"/>
          </a:xfrm>
          <a:prstGeom prst="rect">
            <a:avLst/>
          </a:prstGeom>
          <a:noFill/>
        </p:spPr>
      </p:pic>
      <p:pic>
        <p:nvPicPr>
          <p:cNvPr id="41" name="Picture 12" descr="C:\Documents and Settings\Tatínek a maminka\Local Settings\Temporary Internet Files\Content.IE5\ODW72N4N\MP900309630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4077072"/>
            <a:ext cx="706621" cy="504056"/>
          </a:xfrm>
          <a:prstGeom prst="rect">
            <a:avLst/>
          </a:prstGeom>
          <a:noFill/>
        </p:spPr>
      </p:pic>
      <p:pic>
        <p:nvPicPr>
          <p:cNvPr id="42" name="Picture 12" descr="C:\Documents and Settings\Tatínek a maminka\Local Settings\Temporary Internet Files\Content.IE5\ODW72N4N\MP900309630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4077072"/>
            <a:ext cx="706621" cy="504056"/>
          </a:xfrm>
          <a:prstGeom prst="rect">
            <a:avLst/>
          </a:prstGeom>
          <a:noFill/>
        </p:spPr>
      </p:pic>
      <p:cxnSp>
        <p:nvCxnSpPr>
          <p:cNvPr id="44" name="Přímá spojovací čára 43"/>
          <p:cNvCxnSpPr/>
          <p:nvPr/>
        </p:nvCxnSpPr>
        <p:spPr>
          <a:xfrm>
            <a:off x="4499992" y="4581128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5" name="Picture 13" descr="C:\Documents and Settings\Tatínek a maminka\Local Settings\Temporary Internet Files\Content.IE5\ELSVMN8X\MC900441453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5229200"/>
            <a:ext cx="579341" cy="579341"/>
          </a:xfrm>
          <a:prstGeom prst="rect">
            <a:avLst/>
          </a:prstGeom>
          <a:noFill/>
        </p:spPr>
      </p:pic>
      <p:pic>
        <p:nvPicPr>
          <p:cNvPr id="46" name="Picture 13" descr="C:\Documents and Settings\Tatínek a maminka\Local Settings\Temporary Internet Files\Content.IE5\ELSVMN8X\MC900441453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5661248"/>
            <a:ext cx="579341" cy="579341"/>
          </a:xfrm>
          <a:prstGeom prst="rect">
            <a:avLst/>
          </a:prstGeom>
          <a:noFill/>
        </p:spPr>
      </p:pic>
      <p:pic>
        <p:nvPicPr>
          <p:cNvPr id="47" name="Picture 13" descr="C:\Documents and Settings\Tatínek a maminka\Local Settings\Temporary Internet Files\Content.IE5\ELSVMN8X\MC900441453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3608" y="5229200"/>
            <a:ext cx="579341" cy="579341"/>
          </a:xfrm>
          <a:prstGeom prst="rect">
            <a:avLst/>
          </a:prstGeom>
          <a:noFill/>
        </p:spPr>
      </p:pic>
      <p:pic>
        <p:nvPicPr>
          <p:cNvPr id="3086" name="Picture 14" descr="C:\Documents and Settings\Tatínek a maminka\Local Settings\Temporary Internet Files\Content.IE5\ODW72N4N\MP900439428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5445224"/>
            <a:ext cx="504056" cy="504056"/>
          </a:xfrm>
          <a:prstGeom prst="rect">
            <a:avLst/>
          </a:prstGeom>
          <a:noFill/>
        </p:spPr>
      </p:pic>
      <p:pic>
        <p:nvPicPr>
          <p:cNvPr id="49" name="Picture 14" descr="C:\Documents and Settings\Tatínek a maminka\Local Settings\Temporary Internet Files\Content.IE5\ODW72N4N\MP900439428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5816" y="5445224"/>
            <a:ext cx="504056" cy="504056"/>
          </a:xfrm>
          <a:prstGeom prst="rect">
            <a:avLst/>
          </a:prstGeom>
          <a:noFill/>
        </p:spPr>
      </p:pic>
      <p:pic>
        <p:nvPicPr>
          <p:cNvPr id="50" name="Picture 14" descr="C:\Documents and Settings\Tatínek a maminka\Local Settings\Temporary Internet Files\Content.IE5\ODW72N4N\MP900439428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5445224"/>
            <a:ext cx="504056" cy="504056"/>
          </a:xfrm>
          <a:prstGeom prst="rect">
            <a:avLst/>
          </a:prstGeom>
          <a:noFill/>
        </p:spPr>
      </p:pic>
      <p:pic>
        <p:nvPicPr>
          <p:cNvPr id="51" name="Picture 14" descr="C:\Documents and Settings\Tatínek a maminka\Local Settings\Temporary Internet Files\Content.IE5\ODW72N4N\MP900439428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5445224"/>
            <a:ext cx="504056" cy="504056"/>
          </a:xfrm>
          <a:prstGeom prst="rect">
            <a:avLst/>
          </a:prstGeom>
          <a:noFill/>
        </p:spPr>
      </p:pic>
      <p:cxnSp>
        <p:nvCxnSpPr>
          <p:cNvPr id="55" name="Přímá spojovací čára 54"/>
          <p:cNvCxnSpPr/>
          <p:nvPr/>
        </p:nvCxnSpPr>
        <p:spPr>
          <a:xfrm>
            <a:off x="4067944" y="5949280"/>
            <a:ext cx="4464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Řešení</a:t>
            </a:r>
            <a:endParaRPr lang="cs-CZ" sz="2400" dirty="0"/>
          </a:p>
        </p:txBody>
      </p:sp>
      <p:pic>
        <p:nvPicPr>
          <p:cNvPr id="3075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556792"/>
            <a:ext cx="567269" cy="504056"/>
          </a:xfrm>
          <a:prstGeom prst="rect">
            <a:avLst/>
          </a:prstGeom>
          <a:noFill/>
        </p:spPr>
      </p:pic>
      <p:pic>
        <p:nvPicPr>
          <p:cNvPr id="12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556792"/>
            <a:ext cx="567269" cy="504056"/>
          </a:xfrm>
          <a:prstGeom prst="rect">
            <a:avLst/>
          </a:prstGeom>
          <a:noFill/>
        </p:spPr>
      </p:pic>
      <p:pic>
        <p:nvPicPr>
          <p:cNvPr id="13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556792"/>
            <a:ext cx="567269" cy="504056"/>
          </a:xfrm>
          <a:prstGeom prst="rect">
            <a:avLst/>
          </a:prstGeom>
          <a:noFill/>
        </p:spPr>
      </p:pic>
      <p:pic>
        <p:nvPicPr>
          <p:cNvPr id="14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556792"/>
            <a:ext cx="567269" cy="504056"/>
          </a:xfrm>
          <a:prstGeom prst="rect">
            <a:avLst/>
          </a:prstGeom>
          <a:noFill/>
        </p:spPr>
      </p:pic>
      <p:pic>
        <p:nvPicPr>
          <p:cNvPr id="15" name="Picture 3" descr="C:\Documents and Settings\Tatínek a maminka\Local Settings\Temporary Internet Files\Content.IE5\OLSV45GJ\MC9001929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556792"/>
            <a:ext cx="567269" cy="504056"/>
          </a:xfrm>
          <a:prstGeom prst="rect">
            <a:avLst/>
          </a:prstGeom>
          <a:noFill/>
        </p:spPr>
      </p:pic>
      <p:pic>
        <p:nvPicPr>
          <p:cNvPr id="3076" name="Picture 4" descr="C:\Documents and Settings\Tatínek a maminka\Local Settings\Temporary Internet Files\Content.IE5\ELSVMN8X\MC900192940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556792"/>
            <a:ext cx="504056" cy="474099"/>
          </a:xfrm>
          <a:prstGeom prst="rect">
            <a:avLst/>
          </a:prstGeom>
          <a:noFill/>
        </p:spPr>
      </p:pic>
      <p:pic>
        <p:nvPicPr>
          <p:cNvPr id="17" name="Picture 4" descr="C:\Documents and Settings\Tatínek a maminka\Local Settings\Temporary Internet Files\Content.IE5\ELSVMN8X\MC90019294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556792"/>
            <a:ext cx="504056" cy="474099"/>
          </a:xfrm>
          <a:prstGeom prst="rect">
            <a:avLst/>
          </a:prstGeom>
          <a:noFill/>
        </p:spPr>
      </p:pic>
      <p:cxnSp>
        <p:nvCxnSpPr>
          <p:cNvPr id="20" name="Přímá spojovací čára 19"/>
          <p:cNvCxnSpPr/>
          <p:nvPr/>
        </p:nvCxnSpPr>
        <p:spPr>
          <a:xfrm>
            <a:off x="4716016" y="2060848"/>
            <a:ext cx="3960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3068960"/>
            <a:ext cx="532656" cy="379961"/>
          </a:xfrm>
          <a:prstGeom prst="rect">
            <a:avLst/>
          </a:prstGeom>
          <a:noFill/>
        </p:spPr>
      </p:pic>
      <p:pic>
        <p:nvPicPr>
          <p:cNvPr id="22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3068960"/>
            <a:ext cx="532656" cy="379961"/>
          </a:xfrm>
          <a:prstGeom prst="rect">
            <a:avLst/>
          </a:prstGeom>
          <a:noFill/>
        </p:spPr>
      </p:pic>
      <p:pic>
        <p:nvPicPr>
          <p:cNvPr id="23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068960"/>
            <a:ext cx="532656" cy="379961"/>
          </a:xfrm>
          <a:prstGeom prst="rect">
            <a:avLst/>
          </a:prstGeom>
          <a:noFill/>
        </p:spPr>
      </p:pic>
      <p:pic>
        <p:nvPicPr>
          <p:cNvPr id="24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564904"/>
            <a:ext cx="532656" cy="379961"/>
          </a:xfrm>
          <a:prstGeom prst="rect">
            <a:avLst/>
          </a:prstGeom>
          <a:noFill/>
        </p:spPr>
      </p:pic>
      <p:pic>
        <p:nvPicPr>
          <p:cNvPr id="25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564904"/>
            <a:ext cx="532656" cy="379961"/>
          </a:xfrm>
          <a:prstGeom prst="rect">
            <a:avLst/>
          </a:prstGeom>
          <a:noFill/>
        </p:spPr>
      </p:pic>
      <p:pic>
        <p:nvPicPr>
          <p:cNvPr id="26" name="Picture 5" descr="C:\Documents and Settings\Tatínek a maminka\Local Settings\Temporary Internet Files\Content.IE5\87A3AVWR\MP90034159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2564904"/>
            <a:ext cx="532656" cy="398528"/>
          </a:xfrm>
          <a:prstGeom prst="rect">
            <a:avLst/>
          </a:prstGeom>
          <a:noFill/>
        </p:spPr>
      </p:pic>
      <p:pic>
        <p:nvPicPr>
          <p:cNvPr id="3078" name="Picture 6" descr="C:\Documents and Settings\Tatínek a maminka\Local Settings\Temporary Internet Files\Content.IE5\ELSVMN8X\MC900441283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2564904"/>
            <a:ext cx="867544" cy="867544"/>
          </a:xfrm>
          <a:prstGeom prst="rect">
            <a:avLst/>
          </a:prstGeom>
          <a:noFill/>
        </p:spPr>
      </p:pic>
      <p:cxnSp>
        <p:nvCxnSpPr>
          <p:cNvPr id="31" name="Přímá spojovací čára 30"/>
          <p:cNvCxnSpPr/>
          <p:nvPr/>
        </p:nvCxnSpPr>
        <p:spPr>
          <a:xfrm>
            <a:off x="3779912" y="3429000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0" name="Picture 8" descr="C:\Documents and Settings\Tatínek a maminka\Local Settings\Temporary Internet Files\Content.IE5\OLSV45GJ\MC900441726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3933056"/>
            <a:ext cx="576064" cy="576064"/>
          </a:xfrm>
          <a:prstGeom prst="rect">
            <a:avLst/>
          </a:prstGeom>
          <a:noFill/>
        </p:spPr>
      </p:pic>
      <p:pic>
        <p:nvPicPr>
          <p:cNvPr id="34" name="Picture 8" descr="C:\Documents and Settings\Tatínek a maminka\Local Settings\Temporary Internet Files\Content.IE5\OLSV45GJ\MC900441726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3933056"/>
            <a:ext cx="576064" cy="576064"/>
          </a:xfrm>
          <a:prstGeom prst="rect">
            <a:avLst/>
          </a:prstGeom>
          <a:noFill/>
        </p:spPr>
      </p:pic>
      <p:pic>
        <p:nvPicPr>
          <p:cNvPr id="35" name="Picture 8" descr="C:\Documents and Settings\Tatínek a maminka\Local Settings\Temporary Internet Files\Content.IE5\OLSV45GJ\MC900441726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3933056"/>
            <a:ext cx="576064" cy="576064"/>
          </a:xfrm>
          <a:prstGeom prst="rect">
            <a:avLst/>
          </a:prstGeom>
          <a:noFill/>
        </p:spPr>
      </p:pic>
      <p:pic>
        <p:nvPicPr>
          <p:cNvPr id="36" name="Picture 8" descr="C:\Documents and Settings\Tatínek a maminka\Local Settings\Temporary Internet Files\Content.IE5\OLSV45GJ\MC900441726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3933056"/>
            <a:ext cx="576064" cy="576064"/>
          </a:xfrm>
          <a:prstGeom prst="rect">
            <a:avLst/>
          </a:prstGeom>
          <a:noFill/>
        </p:spPr>
      </p:pic>
      <p:pic>
        <p:nvPicPr>
          <p:cNvPr id="3084" name="Picture 12" descr="C:\Documents and Settings\Tatínek a maminka\Local Settings\Temporary Internet Files\Content.IE5\ODW72N4N\MP900309630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4077072"/>
            <a:ext cx="706621" cy="504056"/>
          </a:xfrm>
          <a:prstGeom prst="rect">
            <a:avLst/>
          </a:prstGeom>
          <a:noFill/>
        </p:spPr>
      </p:pic>
      <p:pic>
        <p:nvPicPr>
          <p:cNvPr id="41" name="Picture 12" descr="C:\Documents and Settings\Tatínek a maminka\Local Settings\Temporary Internet Files\Content.IE5\ODW72N4N\MP900309630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4077072"/>
            <a:ext cx="706621" cy="504056"/>
          </a:xfrm>
          <a:prstGeom prst="rect">
            <a:avLst/>
          </a:prstGeom>
          <a:noFill/>
        </p:spPr>
      </p:pic>
      <p:pic>
        <p:nvPicPr>
          <p:cNvPr id="42" name="Picture 12" descr="C:\Documents and Settings\Tatínek a maminka\Local Settings\Temporary Internet Files\Content.IE5\ODW72N4N\MP900309630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4077072"/>
            <a:ext cx="706621" cy="504056"/>
          </a:xfrm>
          <a:prstGeom prst="rect">
            <a:avLst/>
          </a:prstGeom>
          <a:noFill/>
        </p:spPr>
      </p:pic>
      <p:cxnSp>
        <p:nvCxnSpPr>
          <p:cNvPr id="44" name="Přímá spojovací čára 43"/>
          <p:cNvCxnSpPr/>
          <p:nvPr/>
        </p:nvCxnSpPr>
        <p:spPr>
          <a:xfrm>
            <a:off x="4499992" y="4581128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5" name="Picture 13" descr="C:\Documents and Settings\Tatínek a maminka\Local Settings\Temporary Internet Files\Content.IE5\ELSVMN8X\MC900441453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4" y="5229200"/>
            <a:ext cx="579341" cy="579341"/>
          </a:xfrm>
          <a:prstGeom prst="rect">
            <a:avLst/>
          </a:prstGeom>
          <a:noFill/>
        </p:spPr>
      </p:pic>
      <p:pic>
        <p:nvPicPr>
          <p:cNvPr id="46" name="Picture 13" descr="C:\Documents and Settings\Tatínek a maminka\Local Settings\Temporary Internet Files\Content.IE5\ELSVMN8X\MC900441453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3568" y="5661248"/>
            <a:ext cx="579341" cy="579341"/>
          </a:xfrm>
          <a:prstGeom prst="rect">
            <a:avLst/>
          </a:prstGeom>
          <a:noFill/>
        </p:spPr>
      </p:pic>
      <p:pic>
        <p:nvPicPr>
          <p:cNvPr id="47" name="Picture 13" descr="C:\Documents and Settings\Tatínek a maminka\Local Settings\Temporary Internet Files\Content.IE5\ELSVMN8X\MC900441453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5229200"/>
            <a:ext cx="579341" cy="579341"/>
          </a:xfrm>
          <a:prstGeom prst="rect">
            <a:avLst/>
          </a:prstGeom>
          <a:noFill/>
        </p:spPr>
      </p:pic>
      <p:pic>
        <p:nvPicPr>
          <p:cNvPr id="3086" name="Picture 14" descr="C:\Documents and Settings\Tatínek a maminka\Local Settings\Temporary Internet Files\Content.IE5\ODW72N4N\MP900439428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888" y="5445224"/>
            <a:ext cx="504056" cy="504056"/>
          </a:xfrm>
          <a:prstGeom prst="rect">
            <a:avLst/>
          </a:prstGeom>
          <a:noFill/>
        </p:spPr>
      </p:pic>
      <p:pic>
        <p:nvPicPr>
          <p:cNvPr id="49" name="Picture 14" descr="C:\Documents and Settings\Tatínek a maminka\Local Settings\Temporary Internet Files\Content.IE5\ODW72N4N\MP900439428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5445224"/>
            <a:ext cx="504056" cy="504056"/>
          </a:xfrm>
          <a:prstGeom prst="rect">
            <a:avLst/>
          </a:prstGeom>
          <a:noFill/>
        </p:spPr>
      </p:pic>
      <p:pic>
        <p:nvPicPr>
          <p:cNvPr id="50" name="Picture 14" descr="C:\Documents and Settings\Tatínek a maminka\Local Settings\Temporary Internet Files\Content.IE5\ODW72N4N\MP900439428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67744" y="5445224"/>
            <a:ext cx="504056" cy="504056"/>
          </a:xfrm>
          <a:prstGeom prst="rect">
            <a:avLst/>
          </a:prstGeom>
          <a:noFill/>
        </p:spPr>
      </p:pic>
      <p:pic>
        <p:nvPicPr>
          <p:cNvPr id="51" name="Picture 14" descr="C:\Documents and Settings\Tatínek a maminka\Local Settings\Temporary Internet Files\Content.IE5\ODW72N4N\MP900439428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19672" y="5445224"/>
            <a:ext cx="504056" cy="504056"/>
          </a:xfrm>
          <a:prstGeom prst="rect">
            <a:avLst/>
          </a:prstGeom>
          <a:noFill/>
        </p:spPr>
      </p:pic>
      <p:cxnSp>
        <p:nvCxnSpPr>
          <p:cNvPr id="55" name="Přímá spojovací čára 54"/>
          <p:cNvCxnSpPr/>
          <p:nvPr/>
        </p:nvCxnSpPr>
        <p:spPr>
          <a:xfrm>
            <a:off x="4067944" y="5949280"/>
            <a:ext cx="4464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5364088" y="1628800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5 + 2 = 7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364088" y="299695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6 + 1 = 7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364088" y="4149080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4 + 3 = 7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364088" y="551723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3 + 4 = 7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34400" cy="7589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Modeluj odčítání (pomocí knoflíků, papírových peněz …)</a:t>
            </a: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467544" y="1628800"/>
            <a:ext cx="2340000" cy="14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419872" y="1628800"/>
            <a:ext cx="2340000" cy="14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300192" y="1628800"/>
            <a:ext cx="2340000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835696" y="4077072"/>
            <a:ext cx="2340000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076056" y="4149080"/>
            <a:ext cx="2340000" cy="14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827584" y="306896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3 = 4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1920" y="306896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2 = 5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306896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7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= 0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95736" y="551723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1 = 6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36096" y="558924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6 = 1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Documents and Settings\Tatínek a maminka\Local Settings\Temporary Internet Files\Content.IE5\ODW72N4N\MC900057341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00808"/>
            <a:ext cx="436036" cy="36004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pic>
        <p:nvPicPr>
          <p:cNvPr id="15" name="Picture 2" descr="C:\Documents and Settings\Tatínek a maminka\Local Settings\Temporary Internet Files\Content.IE5\ODW72N4N\MC9000573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132856"/>
            <a:ext cx="436036" cy="36004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pic>
        <p:nvPicPr>
          <p:cNvPr id="16" name="Picture 2" descr="C:\Documents and Settings\Tatínek a maminka\Local Settings\Temporary Internet Files\Content.IE5\ODW72N4N\MC9000573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564904"/>
            <a:ext cx="436036" cy="36004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pic>
        <p:nvPicPr>
          <p:cNvPr id="17" name="Picture 2" descr="C:\Documents and Settings\Tatínek a maminka\Local Settings\Temporary Internet Files\Content.IE5\ODW72N4N\MC9000573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492896"/>
            <a:ext cx="436036" cy="36004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pic>
        <p:nvPicPr>
          <p:cNvPr id="18" name="Picture 2" descr="C:\Documents and Settings\Tatínek a maminka\Local Settings\Temporary Internet Files\Content.IE5\ODW72N4N\MC9000573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772816"/>
            <a:ext cx="436036" cy="36004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pic>
        <p:nvPicPr>
          <p:cNvPr id="19" name="Picture 2" descr="C:\Documents and Settings\Tatínek a maminka\Local Settings\Temporary Internet Files\Content.IE5\ODW72N4N\MC9000573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564904"/>
            <a:ext cx="436036" cy="36004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pic>
        <p:nvPicPr>
          <p:cNvPr id="20" name="Picture 2" descr="C:\Documents and Settings\Tatínek a maminka\Local Settings\Temporary Internet Files\Content.IE5\ODW72N4N\MC9000573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988840"/>
            <a:ext cx="436036" cy="36004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cxnSp>
        <p:nvCxnSpPr>
          <p:cNvPr id="24" name="Přímá spojovací čára 23"/>
          <p:cNvCxnSpPr/>
          <p:nvPr/>
        </p:nvCxnSpPr>
        <p:spPr>
          <a:xfrm>
            <a:off x="1619672" y="1700808"/>
            <a:ext cx="338336" cy="48235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2195736" y="1916832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195736" y="2492896"/>
            <a:ext cx="288032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Documents and Settings\Tatínek a maminka\Local Settings\Temporary Internet Files\Content.IE5\87A3AVWR\MC9004363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348880"/>
            <a:ext cx="576000" cy="576000"/>
          </a:xfrm>
          <a:prstGeom prst="rect">
            <a:avLst/>
          </a:prstGeom>
          <a:noFill/>
        </p:spPr>
      </p:pic>
      <p:pic>
        <p:nvPicPr>
          <p:cNvPr id="34" name="Picture 3" descr="C:\Documents and Settings\Tatínek a maminka\Local Settings\Temporary Internet Files\Content.IE5\87A3AVWR\MC9004363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700808"/>
            <a:ext cx="576064" cy="576064"/>
          </a:xfrm>
          <a:prstGeom prst="rect">
            <a:avLst/>
          </a:prstGeom>
          <a:noFill/>
        </p:spPr>
      </p:pic>
      <p:pic>
        <p:nvPicPr>
          <p:cNvPr id="35" name="Picture 3" descr="C:\Documents and Settings\Tatínek a maminka\Local Settings\Temporary Internet Files\Content.IE5\87A3AVWR\MC9004363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348880"/>
            <a:ext cx="576000" cy="576000"/>
          </a:xfrm>
          <a:prstGeom prst="rect">
            <a:avLst/>
          </a:prstGeom>
          <a:noFill/>
        </p:spPr>
      </p:pic>
      <p:pic>
        <p:nvPicPr>
          <p:cNvPr id="36" name="Picture 3" descr="C:\Documents and Settings\Tatínek a maminka\Local Settings\Temporary Internet Files\Content.IE5\87A3AVWR\MC9004363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348880"/>
            <a:ext cx="576000" cy="576000"/>
          </a:xfrm>
          <a:prstGeom prst="rect">
            <a:avLst/>
          </a:prstGeom>
          <a:noFill/>
        </p:spPr>
      </p:pic>
      <p:pic>
        <p:nvPicPr>
          <p:cNvPr id="37" name="Picture 3" descr="C:\Documents and Settings\Tatínek a maminka\Local Settings\Temporary Internet Files\Content.IE5\87A3AVWR\MC9004363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700808"/>
            <a:ext cx="576000" cy="576000"/>
          </a:xfrm>
          <a:prstGeom prst="rect">
            <a:avLst/>
          </a:prstGeom>
          <a:noFill/>
        </p:spPr>
      </p:pic>
      <p:pic>
        <p:nvPicPr>
          <p:cNvPr id="38" name="Picture 3" descr="C:\Documents and Settings\Tatínek a maminka\Local Settings\Temporary Internet Files\Content.IE5\87A3AVWR\MC9004363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132856"/>
            <a:ext cx="576000" cy="576000"/>
          </a:xfrm>
          <a:prstGeom prst="rect">
            <a:avLst/>
          </a:prstGeom>
          <a:noFill/>
        </p:spPr>
      </p:pic>
      <p:pic>
        <p:nvPicPr>
          <p:cNvPr id="39" name="Picture 3" descr="C:\Documents and Settings\Tatínek a maminka\Local Settings\Temporary Internet Files\Content.IE5\87A3AVWR\MC9004363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00808"/>
            <a:ext cx="576000" cy="576000"/>
          </a:xfrm>
          <a:prstGeom prst="rect">
            <a:avLst/>
          </a:prstGeom>
          <a:noFill/>
        </p:spPr>
      </p:pic>
      <p:cxnSp>
        <p:nvCxnSpPr>
          <p:cNvPr id="41" name="Přímá spojovací čára 40"/>
          <p:cNvCxnSpPr/>
          <p:nvPr/>
        </p:nvCxnSpPr>
        <p:spPr>
          <a:xfrm>
            <a:off x="4788024" y="1700808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5148064" y="2060848"/>
            <a:ext cx="360040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C:\Documents and Settings\Tatínek a maminka\Local Settings\Temporary Internet Files\Content.IE5\87A3AVWR\MP90041177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149080"/>
            <a:ext cx="468000" cy="633067"/>
          </a:xfrm>
          <a:prstGeom prst="rect">
            <a:avLst/>
          </a:prstGeom>
          <a:noFill/>
        </p:spPr>
      </p:pic>
      <p:pic>
        <p:nvPicPr>
          <p:cNvPr id="48" name="Picture 4" descr="C:\Documents and Settings\Tatínek a maminka\Local Settings\Temporary Internet Files\Content.IE5\87A3AVWR\MP90041177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797152"/>
            <a:ext cx="468000" cy="633068"/>
          </a:xfrm>
          <a:prstGeom prst="rect">
            <a:avLst/>
          </a:prstGeom>
          <a:noFill/>
        </p:spPr>
      </p:pic>
      <p:pic>
        <p:nvPicPr>
          <p:cNvPr id="49" name="Picture 4" descr="C:\Documents and Settings\Tatínek a maminka\Local Settings\Temporary Internet Files\Content.IE5\87A3AVWR\MP90041177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797152"/>
            <a:ext cx="468000" cy="633068"/>
          </a:xfrm>
          <a:prstGeom prst="rect">
            <a:avLst/>
          </a:prstGeom>
          <a:noFill/>
        </p:spPr>
      </p:pic>
      <p:pic>
        <p:nvPicPr>
          <p:cNvPr id="50" name="Picture 4" descr="C:\Documents and Settings\Tatínek a maminka\Local Settings\Temporary Internet Files\Content.IE5\87A3AVWR\MP90041177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149080"/>
            <a:ext cx="468000" cy="633068"/>
          </a:xfrm>
          <a:prstGeom prst="rect">
            <a:avLst/>
          </a:prstGeom>
          <a:noFill/>
        </p:spPr>
      </p:pic>
      <p:pic>
        <p:nvPicPr>
          <p:cNvPr id="51" name="Picture 4" descr="C:\Documents and Settings\Tatínek a maminka\Local Settings\Temporary Internet Files\Content.IE5\87A3AVWR\MP90041177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797152"/>
            <a:ext cx="468000" cy="633068"/>
          </a:xfrm>
          <a:prstGeom prst="rect">
            <a:avLst/>
          </a:prstGeom>
          <a:noFill/>
        </p:spPr>
      </p:pic>
      <p:pic>
        <p:nvPicPr>
          <p:cNvPr id="52" name="Picture 4" descr="C:\Documents and Settings\Tatínek a maminka\Local Settings\Temporary Internet Files\Content.IE5\87A3AVWR\MP90041177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149080"/>
            <a:ext cx="468000" cy="633068"/>
          </a:xfrm>
          <a:prstGeom prst="rect">
            <a:avLst/>
          </a:prstGeom>
          <a:noFill/>
        </p:spPr>
      </p:pic>
      <p:pic>
        <p:nvPicPr>
          <p:cNvPr id="53" name="Picture 4" descr="C:\Documents and Settings\Tatínek a maminka\Local Settings\Temporary Internet Files\Content.IE5\87A3AVWR\MP90041177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4437112"/>
            <a:ext cx="468000" cy="633068"/>
          </a:xfrm>
          <a:prstGeom prst="rect">
            <a:avLst/>
          </a:prstGeom>
          <a:noFill/>
        </p:spPr>
      </p:pic>
      <p:cxnSp>
        <p:nvCxnSpPr>
          <p:cNvPr id="55" name="Přímá spojovací čára 54"/>
          <p:cNvCxnSpPr/>
          <p:nvPr/>
        </p:nvCxnSpPr>
        <p:spPr>
          <a:xfrm>
            <a:off x="3635896" y="4365104"/>
            <a:ext cx="504056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564904"/>
            <a:ext cx="571258" cy="358677"/>
          </a:xfrm>
          <a:prstGeom prst="rect">
            <a:avLst/>
          </a:prstGeom>
          <a:noFill/>
        </p:spPr>
      </p:pic>
      <p:pic>
        <p:nvPicPr>
          <p:cNvPr id="59" name="Picture 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988840"/>
            <a:ext cx="571258" cy="358677"/>
          </a:xfrm>
          <a:prstGeom prst="rect">
            <a:avLst/>
          </a:prstGeom>
          <a:noFill/>
        </p:spPr>
      </p:pic>
      <p:pic>
        <p:nvPicPr>
          <p:cNvPr id="60" name="Picture 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1700808"/>
            <a:ext cx="571258" cy="358677"/>
          </a:xfrm>
          <a:prstGeom prst="rect">
            <a:avLst/>
          </a:prstGeom>
          <a:noFill/>
        </p:spPr>
      </p:pic>
      <p:pic>
        <p:nvPicPr>
          <p:cNvPr id="61" name="Picture 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2492896"/>
            <a:ext cx="571258" cy="358677"/>
          </a:xfrm>
          <a:prstGeom prst="rect">
            <a:avLst/>
          </a:prstGeom>
          <a:noFill/>
        </p:spPr>
      </p:pic>
      <p:pic>
        <p:nvPicPr>
          <p:cNvPr id="62" name="Picture 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2060848"/>
            <a:ext cx="571258" cy="358677"/>
          </a:xfrm>
          <a:prstGeom prst="rect">
            <a:avLst/>
          </a:prstGeom>
          <a:noFill/>
        </p:spPr>
      </p:pic>
      <p:pic>
        <p:nvPicPr>
          <p:cNvPr id="63" name="Picture 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2420888"/>
            <a:ext cx="571258" cy="358677"/>
          </a:xfrm>
          <a:prstGeom prst="rect">
            <a:avLst/>
          </a:prstGeom>
          <a:noFill/>
        </p:spPr>
      </p:pic>
      <p:pic>
        <p:nvPicPr>
          <p:cNvPr id="64" name="Picture 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6" y="1772816"/>
            <a:ext cx="571258" cy="358677"/>
          </a:xfrm>
          <a:prstGeom prst="rect">
            <a:avLst/>
          </a:prstGeom>
          <a:noFill/>
        </p:spPr>
      </p:pic>
      <p:cxnSp>
        <p:nvCxnSpPr>
          <p:cNvPr id="66" name="Přímá spojovací čára 65"/>
          <p:cNvCxnSpPr/>
          <p:nvPr/>
        </p:nvCxnSpPr>
        <p:spPr>
          <a:xfrm>
            <a:off x="6516216" y="2492896"/>
            <a:ext cx="43204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>
            <a:off x="6588224" y="1916832"/>
            <a:ext cx="432048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7236296" y="2420888"/>
            <a:ext cx="360040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/>
          <p:nvPr/>
        </p:nvCxnSpPr>
        <p:spPr>
          <a:xfrm>
            <a:off x="8028384" y="2348880"/>
            <a:ext cx="288032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čára 73"/>
          <p:cNvCxnSpPr/>
          <p:nvPr/>
        </p:nvCxnSpPr>
        <p:spPr>
          <a:xfrm>
            <a:off x="8028384" y="1772816"/>
            <a:ext cx="504056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>
            <a:off x="7092280" y="1700808"/>
            <a:ext cx="360040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ovací čára 77"/>
          <p:cNvCxnSpPr/>
          <p:nvPr/>
        </p:nvCxnSpPr>
        <p:spPr>
          <a:xfrm>
            <a:off x="7596336" y="1988840"/>
            <a:ext cx="216024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 descr="C:\Documents and Settings\Tatínek a maminka\Local Settings\Temporary Internet Files\Content.IE5\ELSVMN8X\MC9004134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4365104"/>
            <a:ext cx="504056" cy="451135"/>
          </a:xfrm>
          <a:prstGeom prst="rect">
            <a:avLst/>
          </a:prstGeom>
          <a:noFill/>
        </p:spPr>
      </p:pic>
      <p:pic>
        <p:nvPicPr>
          <p:cNvPr id="81" name="Picture 7" descr="C:\Documents and Settings\Tatínek a maminka\Local Settings\Temporary Internet Files\Content.IE5\ELSVMN8X\MC9004134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4941168"/>
            <a:ext cx="504056" cy="451135"/>
          </a:xfrm>
          <a:prstGeom prst="rect">
            <a:avLst/>
          </a:prstGeom>
          <a:noFill/>
        </p:spPr>
      </p:pic>
      <p:pic>
        <p:nvPicPr>
          <p:cNvPr id="82" name="Picture 7" descr="C:\Documents and Settings\Tatínek a maminka\Local Settings\Temporary Internet Files\Content.IE5\ELSVMN8X\MC9004134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5013176"/>
            <a:ext cx="504056" cy="451135"/>
          </a:xfrm>
          <a:prstGeom prst="rect">
            <a:avLst/>
          </a:prstGeom>
          <a:noFill/>
        </p:spPr>
      </p:pic>
      <p:pic>
        <p:nvPicPr>
          <p:cNvPr id="83" name="Picture 7" descr="C:\Documents and Settings\Tatínek a maminka\Local Settings\Temporary Internet Files\Content.IE5\ELSVMN8X\MC9004134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293096"/>
            <a:ext cx="504056" cy="451135"/>
          </a:xfrm>
          <a:prstGeom prst="rect">
            <a:avLst/>
          </a:prstGeom>
          <a:noFill/>
        </p:spPr>
      </p:pic>
      <p:pic>
        <p:nvPicPr>
          <p:cNvPr id="84" name="Picture 7" descr="C:\Documents and Settings\Tatínek a maminka\Local Settings\Temporary Internet Files\Content.IE5\ELSVMN8X\MC9004134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725144"/>
            <a:ext cx="504056" cy="451135"/>
          </a:xfrm>
          <a:prstGeom prst="rect">
            <a:avLst/>
          </a:prstGeom>
          <a:noFill/>
        </p:spPr>
      </p:pic>
      <p:pic>
        <p:nvPicPr>
          <p:cNvPr id="85" name="Picture 7" descr="C:\Documents and Settings\Tatínek a maminka\Local Settings\Temporary Internet Files\Content.IE5\ELSVMN8X\MC9004134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5013176"/>
            <a:ext cx="504056" cy="451135"/>
          </a:xfrm>
          <a:prstGeom prst="rect">
            <a:avLst/>
          </a:prstGeom>
          <a:noFill/>
        </p:spPr>
      </p:pic>
      <p:pic>
        <p:nvPicPr>
          <p:cNvPr id="86" name="Picture 7" descr="C:\Documents and Settings\Tatínek a maminka\Local Settings\Temporary Internet Files\Content.IE5\ELSVMN8X\MC9004134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4293096"/>
            <a:ext cx="504056" cy="451135"/>
          </a:xfrm>
          <a:prstGeom prst="rect">
            <a:avLst/>
          </a:prstGeom>
          <a:noFill/>
        </p:spPr>
      </p:pic>
      <p:cxnSp>
        <p:nvCxnSpPr>
          <p:cNvPr id="88" name="Přímá spojovací čára 87"/>
          <p:cNvCxnSpPr/>
          <p:nvPr/>
        </p:nvCxnSpPr>
        <p:spPr>
          <a:xfrm>
            <a:off x="6876256" y="4221088"/>
            <a:ext cx="324036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/>
          <p:nvPr/>
        </p:nvCxnSpPr>
        <p:spPr>
          <a:xfrm>
            <a:off x="6876256" y="4941168"/>
            <a:ext cx="288032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čára 91"/>
          <p:cNvCxnSpPr/>
          <p:nvPr/>
        </p:nvCxnSpPr>
        <p:spPr>
          <a:xfrm>
            <a:off x="6516216" y="4653136"/>
            <a:ext cx="216024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ovací čára 93"/>
          <p:cNvCxnSpPr/>
          <p:nvPr/>
        </p:nvCxnSpPr>
        <p:spPr>
          <a:xfrm>
            <a:off x="6084168" y="4221088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ovací čára 96"/>
          <p:cNvCxnSpPr/>
          <p:nvPr/>
        </p:nvCxnSpPr>
        <p:spPr>
          <a:xfrm>
            <a:off x="5940152" y="4941168"/>
            <a:ext cx="197892" cy="5759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ovací čára 98"/>
          <p:cNvCxnSpPr/>
          <p:nvPr/>
        </p:nvCxnSpPr>
        <p:spPr>
          <a:xfrm>
            <a:off x="5364088" y="4869160"/>
            <a:ext cx="252028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Podle obrázků vytvoř příklady a vypočítej.</a:t>
            </a:r>
            <a:br>
              <a:rPr lang="cs-CZ" sz="2400" dirty="0" smtClean="0"/>
            </a:br>
            <a:r>
              <a:rPr lang="cs-CZ" sz="2400" dirty="0" smtClean="0"/>
              <a:t>Vymýšlej jednoduché slovní úlohy.</a:t>
            </a:r>
            <a:endParaRPr lang="cs-CZ" sz="2400" dirty="0"/>
          </a:p>
        </p:txBody>
      </p:sp>
      <p:pic>
        <p:nvPicPr>
          <p:cNvPr id="2050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818002" cy="659739"/>
          </a:xfrm>
          <a:prstGeom prst="rect">
            <a:avLst/>
          </a:prstGeom>
          <a:noFill/>
        </p:spPr>
      </p:pic>
      <p:pic>
        <p:nvPicPr>
          <p:cNvPr id="5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00808"/>
            <a:ext cx="818002" cy="659739"/>
          </a:xfrm>
          <a:prstGeom prst="rect">
            <a:avLst/>
          </a:prstGeom>
          <a:noFill/>
        </p:spPr>
      </p:pic>
      <p:pic>
        <p:nvPicPr>
          <p:cNvPr id="6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818002" cy="659739"/>
          </a:xfrm>
          <a:prstGeom prst="rect">
            <a:avLst/>
          </a:prstGeom>
          <a:noFill/>
        </p:spPr>
      </p:pic>
      <p:pic>
        <p:nvPicPr>
          <p:cNvPr id="7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700808"/>
            <a:ext cx="818002" cy="659739"/>
          </a:xfrm>
          <a:prstGeom prst="rect">
            <a:avLst/>
          </a:prstGeom>
          <a:noFill/>
        </p:spPr>
      </p:pic>
      <p:pic>
        <p:nvPicPr>
          <p:cNvPr id="8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818002" cy="659739"/>
          </a:xfrm>
          <a:prstGeom prst="rect">
            <a:avLst/>
          </a:prstGeom>
          <a:noFill/>
        </p:spPr>
      </p:pic>
      <p:pic>
        <p:nvPicPr>
          <p:cNvPr id="9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700808"/>
            <a:ext cx="818002" cy="659739"/>
          </a:xfrm>
          <a:prstGeom prst="rect">
            <a:avLst/>
          </a:prstGeom>
          <a:noFill/>
        </p:spPr>
      </p:pic>
      <p:pic>
        <p:nvPicPr>
          <p:cNvPr id="10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700808"/>
            <a:ext cx="818002" cy="659739"/>
          </a:xfrm>
          <a:prstGeom prst="rect">
            <a:avLst/>
          </a:prstGeom>
          <a:noFill/>
        </p:spPr>
      </p:pic>
      <p:cxnSp>
        <p:nvCxnSpPr>
          <p:cNvPr id="12" name="Přímá spojovací čára 11"/>
          <p:cNvCxnSpPr/>
          <p:nvPr/>
        </p:nvCxnSpPr>
        <p:spPr>
          <a:xfrm>
            <a:off x="323528" y="2348880"/>
            <a:ext cx="8503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>
            <a:endCxn id="10" idx="2"/>
          </p:cNvCxnSpPr>
          <p:nvPr/>
        </p:nvCxnSpPr>
        <p:spPr>
          <a:xfrm>
            <a:off x="3779912" y="1772816"/>
            <a:ext cx="192977" cy="5877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3203848" y="1772816"/>
            <a:ext cx="192977" cy="5157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>
            <a:endCxn id="8" idx="2"/>
          </p:cNvCxnSpPr>
          <p:nvPr/>
        </p:nvCxnSpPr>
        <p:spPr>
          <a:xfrm>
            <a:off x="2627784" y="1844824"/>
            <a:ext cx="192977" cy="5157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852936"/>
            <a:ext cx="626825" cy="437618"/>
          </a:xfrm>
          <a:prstGeom prst="rect">
            <a:avLst/>
          </a:prstGeom>
          <a:noFill/>
        </p:spPr>
      </p:pic>
      <p:cxnSp>
        <p:nvCxnSpPr>
          <p:cNvPr id="25" name="Přímá spojovací čára 24"/>
          <p:cNvCxnSpPr/>
          <p:nvPr/>
        </p:nvCxnSpPr>
        <p:spPr>
          <a:xfrm>
            <a:off x="323528" y="3284984"/>
            <a:ext cx="8503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852936"/>
            <a:ext cx="626825" cy="437618"/>
          </a:xfrm>
          <a:prstGeom prst="rect">
            <a:avLst/>
          </a:prstGeom>
          <a:noFill/>
        </p:spPr>
      </p:pic>
      <p:pic>
        <p:nvPicPr>
          <p:cNvPr id="27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564904"/>
            <a:ext cx="626825" cy="437618"/>
          </a:xfrm>
          <a:prstGeom prst="rect">
            <a:avLst/>
          </a:prstGeom>
          <a:noFill/>
        </p:spPr>
      </p:pic>
      <p:pic>
        <p:nvPicPr>
          <p:cNvPr id="28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852936"/>
            <a:ext cx="626825" cy="437618"/>
          </a:xfrm>
          <a:prstGeom prst="rect">
            <a:avLst/>
          </a:prstGeom>
          <a:noFill/>
        </p:spPr>
      </p:pic>
      <p:pic>
        <p:nvPicPr>
          <p:cNvPr id="29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564904"/>
            <a:ext cx="626825" cy="437618"/>
          </a:xfrm>
          <a:prstGeom prst="rect">
            <a:avLst/>
          </a:prstGeom>
          <a:noFill/>
        </p:spPr>
      </p:pic>
      <p:pic>
        <p:nvPicPr>
          <p:cNvPr id="30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852936"/>
            <a:ext cx="626825" cy="437618"/>
          </a:xfrm>
          <a:prstGeom prst="rect">
            <a:avLst/>
          </a:prstGeom>
          <a:noFill/>
        </p:spPr>
      </p:pic>
      <p:pic>
        <p:nvPicPr>
          <p:cNvPr id="31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564904"/>
            <a:ext cx="626825" cy="437618"/>
          </a:xfrm>
          <a:prstGeom prst="rect">
            <a:avLst/>
          </a:prstGeom>
          <a:noFill/>
        </p:spPr>
      </p:pic>
      <p:cxnSp>
        <p:nvCxnSpPr>
          <p:cNvPr id="33" name="Přímá spojovací čára 32"/>
          <p:cNvCxnSpPr>
            <a:endCxn id="26" idx="1"/>
          </p:cNvCxnSpPr>
          <p:nvPr/>
        </p:nvCxnSpPr>
        <p:spPr>
          <a:xfrm>
            <a:off x="3419872" y="2492896"/>
            <a:ext cx="432048" cy="5788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3923928" y="2708920"/>
            <a:ext cx="432048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2843808" y="2780928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2195736" y="2492896"/>
            <a:ext cx="43204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1691680" y="2780928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3" name="Picture 5" descr="C:\Documents and Settings\Tatínek a maminka\Local Settings\Temporary Internet Files\Content.IE5\ELSVMN8X\MC900331373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5" y="3717032"/>
            <a:ext cx="650639" cy="576064"/>
          </a:xfrm>
          <a:prstGeom prst="rect">
            <a:avLst/>
          </a:prstGeom>
          <a:noFill/>
        </p:spPr>
      </p:pic>
      <p:cxnSp>
        <p:nvCxnSpPr>
          <p:cNvPr id="52" name="Přímá spojovací čára 51"/>
          <p:cNvCxnSpPr/>
          <p:nvPr/>
        </p:nvCxnSpPr>
        <p:spPr>
          <a:xfrm>
            <a:off x="323528" y="4293096"/>
            <a:ext cx="853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717032"/>
            <a:ext cx="650639" cy="576064"/>
          </a:xfrm>
          <a:prstGeom prst="rect">
            <a:avLst/>
          </a:prstGeom>
          <a:noFill/>
        </p:spPr>
      </p:pic>
      <p:pic>
        <p:nvPicPr>
          <p:cNvPr id="54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717032"/>
            <a:ext cx="650639" cy="576064"/>
          </a:xfrm>
          <a:prstGeom prst="rect">
            <a:avLst/>
          </a:prstGeom>
          <a:noFill/>
        </p:spPr>
      </p:pic>
      <p:pic>
        <p:nvPicPr>
          <p:cNvPr id="55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3717032"/>
            <a:ext cx="650639" cy="576064"/>
          </a:xfrm>
          <a:prstGeom prst="rect">
            <a:avLst/>
          </a:prstGeom>
          <a:noFill/>
        </p:spPr>
      </p:pic>
      <p:pic>
        <p:nvPicPr>
          <p:cNvPr id="56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717032"/>
            <a:ext cx="650639" cy="576064"/>
          </a:xfrm>
          <a:prstGeom prst="rect">
            <a:avLst/>
          </a:prstGeom>
          <a:noFill/>
        </p:spPr>
      </p:pic>
      <p:pic>
        <p:nvPicPr>
          <p:cNvPr id="57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717032"/>
            <a:ext cx="650639" cy="576064"/>
          </a:xfrm>
          <a:prstGeom prst="rect">
            <a:avLst/>
          </a:prstGeom>
          <a:noFill/>
        </p:spPr>
      </p:pic>
      <p:pic>
        <p:nvPicPr>
          <p:cNvPr id="58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717032"/>
            <a:ext cx="650639" cy="576064"/>
          </a:xfrm>
          <a:prstGeom prst="rect">
            <a:avLst/>
          </a:prstGeom>
          <a:noFill/>
        </p:spPr>
      </p:pic>
      <p:cxnSp>
        <p:nvCxnSpPr>
          <p:cNvPr id="60" name="Přímá spojovací čára 59"/>
          <p:cNvCxnSpPr/>
          <p:nvPr/>
        </p:nvCxnSpPr>
        <p:spPr>
          <a:xfrm>
            <a:off x="4067944" y="3573016"/>
            <a:ext cx="288032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>
            <a:off x="3491880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>
            <a:off x="2915816" y="3573016"/>
            <a:ext cx="288032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>
            <a:off x="2339752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>
            <a:off x="1763688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1187624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/>
          <p:nvPr/>
        </p:nvCxnSpPr>
        <p:spPr>
          <a:xfrm>
            <a:off x="611560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725144"/>
            <a:ext cx="504056" cy="613563"/>
          </a:xfrm>
          <a:prstGeom prst="rect">
            <a:avLst/>
          </a:prstGeom>
          <a:noFill/>
        </p:spPr>
      </p:pic>
      <p:cxnSp>
        <p:nvCxnSpPr>
          <p:cNvPr id="77" name="Přímá spojovací čára 76"/>
          <p:cNvCxnSpPr/>
          <p:nvPr/>
        </p:nvCxnSpPr>
        <p:spPr>
          <a:xfrm>
            <a:off x="323528" y="5301208"/>
            <a:ext cx="853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4725144"/>
            <a:ext cx="504056" cy="613563"/>
          </a:xfrm>
          <a:prstGeom prst="rect">
            <a:avLst/>
          </a:prstGeom>
          <a:noFill/>
        </p:spPr>
      </p:pic>
      <p:pic>
        <p:nvPicPr>
          <p:cNvPr id="79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4725144"/>
            <a:ext cx="504056" cy="613563"/>
          </a:xfrm>
          <a:prstGeom prst="rect">
            <a:avLst/>
          </a:prstGeom>
          <a:noFill/>
        </p:spPr>
      </p:pic>
      <p:pic>
        <p:nvPicPr>
          <p:cNvPr id="80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4725144"/>
            <a:ext cx="504056" cy="613563"/>
          </a:xfrm>
          <a:prstGeom prst="rect">
            <a:avLst/>
          </a:prstGeom>
          <a:noFill/>
        </p:spPr>
      </p:pic>
      <p:pic>
        <p:nvPicPr>
          <p:cNvPr id="81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4725144"/>
            <a:ext cx="504056" cy="613563"/>
          </a:xfrm>
          <a:prstGeom prst="rect">
            <a:avLst/>
          </a:prstGeom>
          <a:noFill/>
        </p:spPr>
      </p:pic>
      <p:pic>
        <p:nvPicPr>
          <p:cNvPr id="82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725144"/>
            <a:ext cx="504056" cy="613563"/>
          </a:xfrm>
          <a:prstGeom prst="rect">
            <a:avLst/>
          </a:prstGeom>
          <a:noFill/>
        </p:spPr>
      </p:pic>
      <p:pic>
        <p:nvPicPr>
          <p:cNvPr id="83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725144"/>
            <a:ext cx="504056" cy="613563"/>
          </a:xfrm>
          <a:prstGeom prst="rect">
            <a:avLst/>
          </a:prstGeom>
          <a:noFill/>
        </p:spPr>
      </p:pic>
      <p:cxnSp>
        <p:nvCxnSpPr>
          <p:cNvPr id="85" name="Přímá spojovací čára 84"/>
          <p:cNvCxnSpPr/>
          <p:nvPr/>
        </p:nvCxnSpPr>
        <p:spPr>
          <a:xfrm>
            <a:off x="4067944" y="4653136"/>
            <a:ext cx="36004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5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877272"/>
            <a:ext cx="683568" cy="512676"/>
          </a:xfrm>
          <a:prstGeom prst="rect">
            <a:avLst/>
          </a:prstGeom>
          <a:noFill/>
        </p:spPr>
      </p:pic>
      <p:pic>
        <p:nvPicPr>
          <p:cNvPr id="88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5517232"/>
            <a:ext cx="683568" cy="512676"/>
          </a:xfrm>
          <a:prstGeom prst="rect">
            <a:avLst/>
          </a:prstGeom>
          <a:noFill/>
        </p:spPr>
      </p:pic>
      <p:pic>
        <p:nvPicPr>
          <p:cNvPr id="89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5877272"/>
            <a:ext cx="683568" cy="512676"/>
          </a:xfrm>
          <a:prstGeom prst="rect">
            <a:avLst/>
          </a:prstGeom>
          <a:noFill/>
        </p:spPr>
      </p:pic>
      <p:pic>
        <p:nvPicPr>
          <p:cNvPr id="90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5517232"/>
            <a:ext cx="683568" cy="512676"/>
          </a:xfrm>
          <a:prstGeom prst="rect">
            <a:avLst/>
          </a:prstGeom>
          <a:noFill/>
        </p:spPr>
      </p:pic>
      <p:pic>
        <p:nvPicPr>
          <p:cNvPr id="91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5877272"/>
            <a:ext cx="683568" cy="512676"/>
          </a:xfrm>
          <a:prstGeom prst="rect">
            <a:avLst/>
          </a:prstGeom>
          <a:noFill/>
        </p:spPr>
      </p:pic>
      <p:pic>
        <p:nvPicPr>
          <p:cNvPr id="92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5517232"/>
            <a:ext cx="683568" cy="512676"/>
          </a:xfrm>
          <a:prstGeom prst="rect">
            <a:avLst/>
          </a:prstGeom>
          <a:noFill/>
        </p:spPr>
      </p:pic>
      <p:pic>
        <p:nvPicPr>
          <p:cNvPr id="93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5877272"/>
            <a:ext cx="683568" cy="512676"/>
          </a:xfrm>
          <a:prstGeom prst="rect">
            <a:avLst/>
          </a:prstGeom>
          <a:noFill/>
        </p:spPr>
      </p:pic>
      <p:cxnSp>
        <p:nvCxnSpPr>
          <p:cNvPr id="95" name="Přímá spojovací čára 94"/>
          <p:cNvCxnSpPr/>
          <p:nvPr/>
        </p:nvCxnSpPr>
        <p:spPr>
          <a:xfrm>
            <a:off x="3923928" y="5877272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ovací čára 96"/>
          <p:cNvCxnSpPr/>
          <p:nvPr/>
        </p:nvCxnSpPr>
        <p:spPr>
          <a:xfrm>
            <a:off x="3419872" y="5517232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pic>
        <p:nvPicPr>
          <p:cNvPr id="2050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818002" cy="659739"/>
          </a:xfrm>
          <a:prstGeom prst="rect">
            <a:avLst/>
          </a:prstGeom>
          <a:noFill/>
        </p:spPr>
      </p:pic>
      <p:pic>
        <p:nvPicPr>
          <p:cNvPr id="5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00808"/>
            <a:ext cx="818002" cy="659739"/>
          </a:xfrm>
          <a:prstGeom prst="rect">
            <a:avLst/>
          </a:prstGeom>
          <a:noFill/>
        </p:spPr>
      </p:pic>
      <p:pic>
        <p:nvPicPr>
          <p:cNvPr id="6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700808"/>
            <a:ext cx="818002" cy="659739"/>
          </a:xfrm>
          <a:prstGeom prst="rect">
            <a:avLst/>
          </a:prstGeom>
          <a:noFill/>
        </p:spPr>
      </p:pic>
      <p:pic>
        <p:nvPicPr>
          <p:cNvPr id="7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700808"/>
            <a:ext cx="818002" cy="659739"/>
          </a:xfrm>
          <a:prstGeom prst="rect">
            <a:avLst/>
          </a:prstGeom>
          <a:noFill/>
        </p:spPr>
      </p:pic>
      <p:pic>
        <p:nvPicPr>
          <p:cNvPr id="8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700808"/>
            <a:ext cx="818002" cy="659739"/>
          </a:xfrm>
          <a:prstGeom prst="rect">
            <a:avLst/>
          </a:prstGeom>
          <a:noFill/>
        </p:spPr>
      </p:pic>
      <p:pic>
        <p:nvPicPr>
          <p:cNvPr id="9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700808"/>
            <a:ext cx="818002" cy="659739"/>
          </a:xfrm>
          <a:prstGeom prst="rect">
            <a:avLst/>
          </a:prstGeom>
          <a:noFill/>
        </p:spPr>
      </p:pic>
      <p:pic>
        <p:nvPicPr>
          <p:cNvPr id="10" name="Picture 2" descr="C:\Documents and Settings\Tatínek a maminka\Local Settings\Temporary Internet Files\Content.IE5\ELSVMN8X\MC90019157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700808"/>
            <a:ext cx="818002" cy="659739"/>
          </a:xfrm>
          <a:prstGeom prst="rect">
            <a:avLst/>
          </a:prstGeom>
          <a:noFill/>
        </p:spPr>
      </p:pic>
      <p:cxnSp>
        <p:nvCxnSpPr>
          <p:cNvPr id="12" name="Přímá spojovací čára 11"/>
          <p:cNvCxnSpPr/>
          <p:nvPr/>
        </p:nvCxnSpPr>
        <p:spPr>
          <a:xfrm>
            <a:off x="323528" y="2348880"/>
            <a:ext cx="8503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>
            <a:endCxn id="10" idx="2"/>
          </p:cNvCxnSpPr>
          <p:nvPr/>
        </p:nvCxnSpPr>
        <p:spPr>
          <a:xfrm>
            <a:off x="3779912" y="1772816"/>
            <a:ext cx="192977" cy="5877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3203848" y="1772816"/>
            <a:ext cx="192977" cy="5157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>
            <a:endCxn id="8" idx="2"/>
          </p:cNvCxnSpPr>
          <p:nvPr/>
        </p:nvCxnSpPr>
        <p:spPr>
          <a:xfrm>
            <a:off x="2627784" y="1844824"/>
            <a:ext cx="192977" cy="5157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852936"/>
            <a:ext cx="626825" cy="437618"/>
          </a:xfrm>
          <a:prstGeom prst="rect">
            <a:avLst/>
          </a:prstGeom>
          <a:noFill/>
        </p:spPr>
      </p:pic>
      <p:cxnSp>
        <p:nvCxnSpPr>
          <p:cNvPr id="25" name="Přímá spojovací čára 24"/>
          <p:cNvCxnSpPr/>
          <p:nvPr/>
        </p:nvCxnSpPr>
        <p:spPr>
          <a:xfrm>
            <a:off x="323528" y="3284984"/>
            <a:ext cx="8503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852936"/>
            <a:ext cx="626825" cy="437618"/>
          </a:xfrm>
          <a:prstGeom prst="rect">
            <a:avLst/>
          </a:prstGeom>
          <a:noFill/>
        </p:spPr>
      </p:pic>
      <p:pic>
        <p:nvPicPr>
          <p:cNvPr id="27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564904"/>
            <a:ext cx="626825" cy="437618"/>
          </a:xfrm>
          <a:prstGeom prst="rect">
            <a:avLst/>
          </a:prstGeom>
          <a:noFill/>
        </p:spPr>
      </p:pic>
      <p:pic>
        <p:nvPicPr>
          <p:cNvPr id="28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852936"/>
            <a:ext cx="626825" cy="437618"/>
          </a:xfrm>
          <a:prstGeom prst="rect">
            <a:avLst/>
          </a:prstGeom>
          <a:noFill/>
        </p:spPr>
      </p:pic>
      <p:pic>
        <p:nvPicPr>
          <p:cNvPr id="29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564904"/>
            <a:ext cx="626825" cy="437618"/>
          </a:xfrm>
          <a:prstGeom prst="rect">
            <a:avLst/>
          </a:prstGeom>
          <a:noFill/>
        </p:spPr>
      </p:pic>
      <p:pic>
        <p:nvPicPr>
          <p:cNvPr id="30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852936"/>
            <a:ext cx="626825" cy="437618"/>
          </a:xfrm>
          <a:prstGeom prst="rect">
            <a:avLst/>
          </a:prstGeom>
          <a:noFill/>
        </p:spPr>
      </p:pic>
      <p:pic>
        <p:nvPicPr>
          <p:cNvPr id="31" name="Picture 4" descr="C:\Documents and Settings\Tatínek a maminka\Local Settings\Temporary Internet Files\Content.IE5\87A3AVWR\MC900332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564904"/>
            <a:ext cx="626825" cy="437618"/>
          </a:xfrm>
          <a:prstGeom prst="rect">
            <a:avLst/>
          </a:prstGeom>
          <a:noFill/>
        </p:spPr>
      </p:pic>
      <p:cxnSp>
        <p:nvCxnSpPr>
          <p:cNvPr id="33" name="Přímá spojovací čára 32"/>
          <p:cNvCxnSpPr>
            <a:endCxn id="26" idx="1"/>
          </p:cNvCxnSpPr>
          <p:nvPr/>
        </p:nvCxnSpPr>
        <p:spPr>
          <a:xfrm>
            <a:off x="3419872" y="2492896"/>
            <a:ext cx="432048" cy="5788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3923928" y="2708920"/>
            <a:ext cx="432048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2843808" y="2780928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2195736" y="2492896"/>
            <a:ext cx="43204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1691680" y="2780928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3" name="Picture 5" descr="C:\Documents and Settings\Tatínek a maminka\Local Settings\Temporary Internet Files\Content.IE5\ELSVMN8X\MC900331373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5" y="3717032"/>
            <a:ext cx="650639" cy="576064"/>
          </a:xfrm>
          <a:prstGeom prst="rect">
            <a:avLst/>
          </a:prstGeom>
          <a:noFill/>
        </p:spPr>
      </p:pic>
      <p:cxnSp>
        <p:nvCxnSpPr>
          <p:cNvPr id="52" name="Přímá spojovací čára 51"/>
          <p:cNvCxnSpPr/>
          <p:nvPr/>
        </p:nvCxnSpPr>
        <p:spPr>
          <a:xfrm>
            <a:off x="323528" y="4293096"/>
            <a:ext cx="853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3717032"/>
            <a:ext cx="650639" cy="576064"/>
          </a:xfrm>
          <a:prstGeom prst="rect">
            <a:avLst/>
          </a:prstGeom>
          <a:noFill/>
        </p:spPr>
      </p:pic>
      <p:pic>
        <p:nvPicPr>
          <p:cNvPr id="54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3717032"/>
            <a:ext cx="650639" cy="576064"/>
          </a:xfrm>
          <a:prstGeom prst="rect">
            <a:avLst/>
          </a:prstGeom>
          <a:noFill/>
        </p:spPr>
      </p:pic>
      <p:pic>
        <p:nvPicPr>
          <p:cNvPr id="55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3717032"/>
            <a:ext cx="650639" cy="576064"/>
          </a:xfrm>
          <a:prstGeom prst="rect">
            <a:avLst/>
          </a:prstGeom>
          <a:noFill/>
        </p:spPr>
      </p:pic>
      <p:pic>
        <p:nvPicPr>
          <p:cNvPr id="56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717032"/>
            <a:ext cx="650639" cy="576064"/>
          </a:xfrm>
          <a:prstGeom prst="rect">
            <a:avLst/>
          </a:prstGeom>
          <a:noFill/>
        </p:spPr>
      </p:pic>
      <p:pic>
        <p:nvPicPr>
          <p:cNvPr id="57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3717032"/>
            <a:ext cx="650639" cy="576064"/>
          </a:xfrm>
          <a:prstGeom prst="rect">
            <a:avLst/>
          </a:prstGeom>
          <a:noFill/>
        </p:spPr>
      </p:pic>
      <p:pic>
        <p:nvPicPr>
          <p:cNvPr id="58" name="Picture 5" descr="C:\Documents and Settings\Tatínek a maminka\Local Settings\Temporary Internet Files\Content.IE5\ELSVMN8X\MC9003313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717032"/>
            <a:ext cx="650639" cy="576064"/>
          </a:xfrm>
          <a:prstGeom prst="rect">
            <a:avLst/>
          </a:prstGeom>
          <a:noFill/>
        </p:spPr>
      </p:pic>
      <p:cxnSp>
        <p:nvCxnSpPr>
          <p:cNvPr id="60" name="Přímá spojovací čára 59"/>
          <p:cNvCxnSpPr/>
          <p:nvPr/>
        </p:nvCxnSpPr>
        <p:spPr>
          <a:xfrm>
            <a:off x="4067944" y="3573016"/>
            <a:ext cx="288032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>
            <a:off x="3491880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>
            <a:off x="2915816" y="3573016"/>
            <a:ext cx="288032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>
            <a:off x="2339752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>
            <a:off x="1763688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1187624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/>
          <p:nvPr/>
        </p:nvCxnSpPr>
        <p:spPr>
          <a:xfrm>
            <a:off x="611560" y="3645024"/>
            <a:ext cx="28803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725144"/>
            <a:ext cx="504056" cy="613563"/>
          </a:xfrm>
          <a:prstGeom prst="rect">
            <a:avLst/>
          </a:prstGeom>
          <a:noFill/>
        </p:spPr>
      </p:pic>
      <p:cxnSp>
        <p:nvCxnSpPr>
          <p:cNvPr id="77" name="Přímá spojovací čára 76"/>
          <p:cNvCxnSpPr/>
          <p:nvPr/>
        </p:nvCxnSpPr>
        <p:spPr>
          <a:xfrm>
            <a:off x="323528" y="5301208"/>
            <a:ext cx="853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4725144"/>
            <a:ext cx="504056" cy="613563"/>
          </a:xfrm>
          <a:prstGeom prst="rect">
            <a:avLst/>
          </a:prstGeom>
          <a:noFill/>
        </p:spPr>
      </p:pic>
      <p:pic>
        <p:nvPicPr>
          <p:cNvPr id="79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4725144"/>
            <a:ext cx="504056" cy="613563"/>
          </a:xfrm>
          <a:prstGeom prst="rect">
            <a:avLst/>
          </a:prstGeom>
          <a:noFill/>
        </p:spPr>
      </p:pic>
      <p:pic>
        <p:nvPicPr>
          <p:cNvPr id="80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4725144"/>
            <a:ext cx="504056" cy="613563"/>
          </a:xfrm>
          <a:prstGeom prst="rect">
            <a:avLst/>
          </a:prstGeom>
          <a:noFill/>
        </p:spPr>
      </p:pic>
      <p:pic>
        <p:nvPicPr>
          <p:cNvPr id="81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4725144"/>
            <a:ext cx="504056" cy="613563"/>
          </a:xfrm>
          <a:prstGeom prst="rect">
            <a:avLst/>
          </a:prstGeom>
          <a:noFill/>
        </p:spPr>
      </p:pic>
      <p:pic>
        <p:nvPicPr>
          <p:cNvPr id="82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4725144"/>
            <a:ext cx="504056" cy="613563"/>
          </a:xfrm>
          <a:prstGeom prst="rect">
            <a:avLst/>
          </a:prstGeom>
          <a:noFill/>
        </p:spPr>
      </p:pic>
      <p:pic>
        <p:nvPicPr>
          <p:cNvPr id="83" name="Picture 6" descr="C:\Documents and Settings\Tatínek a maminka\Local Settings\Temporary Internet Files\Content.IE5\OLSV45GJ\MC9000132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4725144"/>
            <a:ext cx="504056" cy="613563"/>
          </a:xfrm>
          <a:prstGeom prst="rect">
            <a:avLst/>
          </a:prstGeom>
          <a:noFill/>
        </p:spPr>
      </p:pic>
      <p:cxnSp>
        <p:nvCxnSpPr>
          <p:cNvPr id="85" name="Přímá spojovací čára 84"/>
          <p:cNvCxnSpPr/>
          <p:nvPr/>
        </p:nvCxnSpPr>
        <p:spPr>
          <a:xfrm>
            <a:off x="4067944" y="4653136"/>
            <a:ext cx="36004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5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5877272"/>
            <a:ext cx="683568" cy="512676"/>
          </a:xfrm>
          <a:prstGeom prst="rect">
            <a:avLst/>
          </a:prstGeom>
          <a:noFill/>
        </p:spPr>
      </p:pic>
      <p:pic>
        <p:nvPicPr>
          <p:cNvPr id="88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5517232"/>
            <a:ext cx="683568" cy="512676"/>
          </a:xfrm>
          <a:prstGeom prst="rect">
            <a:avLst/>
          </a:prstGeom>
          <a:noFill/>
        </p:spPr>
      </p:pic>
      <p:pic>
        <p:nvPicPr>
          <p:cNvPr id="89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5877272"/>
            <a:ext cx="683568" cy="512676"/>
          </a:xfrm>
          <a:prstGeom prst="rect">
            <a:avLst/>
          </a:prstGeom>
          <a:noFill/>
        </p:spPr>
      </p:pic>
      <p:pic>
        <p:nvPicPr>
          <p:cNvPr id="90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5517232"/>
            <a:ext cx="683568" cy="512676"/>
          </a:xfrm>
          <a:prstGeom prst="rect">
            <a:avLst/>
          </a:prstGeom>
          <a:noFill/>
        </p:spPr>
      </p:pic>
      <p:pic>
        <p:nvPicPr>
          <p:cNvPr id="91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5877272"/>
            <a:ext cx="683568" cy="512676"/>
          </a:xfrm>
          <a:prstGeom prst="rect">
            <a:avLst/>
          </a:prstGeom>
          <a:noFill/>
        </p:spPr>
      </p:pic>
      <p:pic>
        <p:nvPicPr>
          <p:cNvPr id="92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5517232"/>
            <a:ext cx="683568" cy="512676"/>
          </a:xfrm>
          <a:prstGeom prst="rect">
            <a:avLst/>
          </a:prstGeom>
          <a:noFill/>
        </p:spPr>
      </p:pic>
      <p:pic>
        <p:nvPicPr>
          <p:cNvPr id="93" name="Picture 7" descr="C:\Documents and Settings\Tatínek a maminka\Local Settings\Temporary Internet Files\Content.IE5\ELSVMN8X\MP90040291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5877272"/>
            <a:ext cx="683568" cy="512676"/>
          </a:xfrm>
          <a:prstGeom prst="rect">
            <a:avLst/>
          </a:prstGeom>
          <a:noFill/>
        </p:spPr>
      </p:pic>
      <p:cxnSp>
        <p:nvCxnSpPr>
          <p:cNvPr id="95" name="Přímá spojovací čára 94"/>
          <p:cNvCxnSpPr/>
          <p:nvPr/>
        </p:nvCxnSpPr>
        <p:spPr>
          <a:xfrm>
            <a:off x="3923928" y="5877272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ovací čára 96"/>
          <p:cNvCxnSpPr/>
          <p:nvPr/>
        </p:nvCxnSpPr>
        <p:spPr>
          <a:xfrm>
            <a:off x="3419872" y="5517232"/>
            <a:ext cx="36004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ovéPole 60"/>
          <p:cNvSpPr txBox="1"/>
          <p:nvPr/>
        </p:nvSpPr>
        <p:spPr>
          <a:xfrm>
            <a:off x="5508104" y="184482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7 - 3 = 4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5508104" y="2852936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7 - 5 = 2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5508104" y="3861048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7 -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7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= 0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5508104" y="486916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7 - 1 = 6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5508104" y="594928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7 - 2 = 5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Nadpis 2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ke každé kartě 4 příklady podle vzoru.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683568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547664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563888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427984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444208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308304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323528" y="3573016"/>
            <a:ext cx="8503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323528" y="4221088"/>
            <a:ext cx="8503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23528" y="4869160"/>
            <a:ext cx="853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23528" y="5589240"/>
            <a:ext cx="853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Vývojový diagram: spojka 22"/>
          <p:cNvSpPr/>
          <p:nvPr/>
        </p:nvSpPr>
        <p:spPr>
          <a:xfrm>
            <a:off x="755576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755576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1043608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1331640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043608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1907704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5004048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4572000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923928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4211960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4211960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3635896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3635896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7812360" y="249289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7452320" y="249289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7812360" y="220486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ka 40"/>
          <p:cNvSpPr/>
          <p:nvPr/>
        </p:nvSpPr>
        <p:spPr>
          <a:xfrm>
            <a:off x="7452320" y="220486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ka 41"/>
          <p:cNvSpPr/>
          <p:nvPr/>
        </p:nvSpPr>
        <p:spPr>
          <a:xfrm>
            <a:off x="7020272" y="249289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ka 42"/>
          <p:cNvSpPr/>
          <p:nvPr/>
        </p:nvSpPr>
        <p:spPr>
          <a:xfrm>
            <a:off x="6804248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ka 43"/>
          <p:cNvSpPr/>
          <p:nvPr/>
        </p:nvSpPr>
        <p:spPr>
          <a:xfrm>
            <a:off x="6588224" y="220486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ka 45"/>
          <p:cNvSpPr/>
          <p:nvPr/>
        </p:nvSpPr>
        <p:spPr>
          <a:xfrm>
            <a:off x="1331640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755576" y="314096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6 + 1 = 7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755576" y="37890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1 + 6 = 7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755576" y="4437112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6 = 1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55576" y="515719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1 = 6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Nadpis 2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683568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547664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563888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427984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444208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308304" y="2060848"/>
            <a:ext cx="900000" cy="72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640080" y="3571876"/>
            <a:ext cx="8503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323528" y="4221088"/>
            <a:ext cx="8503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23528" y="4869160"/>
            <a:ext cx="853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23528" y="5589240"/>
            <a:ext cx="853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Vývojový diagram: spojka 22"/>
          <p:cNvSpPr/>
          <p:nvPr/>
        </p:nvSpPr>
        <p:spPr>
          <a:xfrm>
            <a:off x="755576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755576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1043608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1331640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043608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1907704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5004048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4572000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923928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4211960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4211960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3635896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3635896" y="213285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7812360" y="249289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7452320" y="249289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7812360" y="220486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ka 40"/>
          <p:cNvSpPr/>
          <p:nvPr/>
        </p:nvSpPr>
        <p:spPr>
          <a:xfrm>
            <a:off x="7452320" y="220486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ka 41"/>
          <p:cNvSpPr/>
          <p:nvPr/>
        </p:nvSpPr>
        <p:spPr>
          <a:xfrm>
            <a:off x="7020272" y="2492896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ka 42"/>
          <p:cNvSpPr/>
          <p:nvPr/>
        </p:nvSpPr>
        <p:spPr>
          <a:xfrm>
            <a:off x="6804248" y="2348880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ka 43"/>
          <p:cNvSpPr/>
          <p:nvPr/>
        </p:nvSpPr>
        <p:spPr>
          <a:xfrm>
            <a:off x="6588224" y="220486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ka 45"/>
          <p:cNvSpPr/>
          <p:nvPr/>
        </p:nvSpPr>
        <p:spPr>
          <a:xfrm>
            <a:off x="1331640" y="2564904"/>
            <a:ext cx="180000" cy="1800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755576" y="314096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6 + 1 = 7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755576" y="37890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1 + 6 = 7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755576" y="4437112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6 = 1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55576" y="515719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1 = 6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714744" y="3140968"/>
            <a:ext cx="2009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 + 2 = 7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714744" y="3789040"/>
            <a:ext cx="215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 + 5 = 7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3714744" y="4437112"/>
            <a:ext cx="2369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5 = 2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3714744" y="5143512"/>
            <a:ext cx="2513440" cy="53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2 = 5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6516216" y="3140968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3 + 4 = 7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6516216" y="378904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4 + 3 = 7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6516216" y="44371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3 = 4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6516216" y="515719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 – 4 = 3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Zdroje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Ilustrace: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 eaLnBrk="1" hangingPunct="1"/>
            <a:r>
              <a:rPr lang="cs-CZ" dirty="0" smtClean="0"/>
              <a:t>Text:</a:t>
            </a:r>
            <a:r>
              <a:rPr lang="cs-CZ" sz="3200" dirty="0" smtClean="0"/>
              <a:t>  vlastní autorské dílo</a:t>
            </a:r>
          </a:p>
          <a:p>
            <a:pPr eaLnBrk="1" hangingPunct="1"/>
            <a:endParaRPr lang="cs-CZ" sz="3200" dirty="0" smtClean="0"/>
          </a:p>
          <a:p>
            <a:pPr eaLnBrk="1" hangingPunct="1">
              <a:buNone/>
            </a:pPr>
            <a:endParaRPr lang="cs-CZ" sz="3200" dirty="0" smtClean="0"/>
          </a:p>
          <a:p>
            <a:pPr eaLnBrk="1" hangingPunct="1"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224</TotalTime>
  <Words>297</Words>
  <Application>Microsoft Office PowerPoint</Application>
  <PresentationFormat>Předvádění na obrazovce (4:3)</PresentationFormat>
  <Paragraphs>63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Snímek 1</vt:lpstr>
      <vt:lpstr>Anotace</vt:lpstr>
      <vt:lpstr>Přirozené číslo 7</vt:lpstr>
      <vt:lpstr>Vyvození čísla 7  Modeluj rozklady čísla 5</vt:lpstr>
      <vt:lpstr>Podle obrázků vytvoř příklady a vypočítej. Vymýšlej jednoduché slovní úlohy.</vt:lpstr>
      <vt:lpstr> Řešení</vt:lpstr>
      <vt:lpstr>Modeluj odčítání (pomocí knoflíků, papírových peněz …)</vt:lpstr>
      <vt:lpstr>Podle obrázků vytvoř příklady a vypočítej. Vymýšlej jednoduché slovní úlohy.</vt:lpstr>
      <vt:lpstr>Řešení</vt:lpstr>
      <vt:lpstr>Napiš ke každé kartě 4 příklady podle vzoru.</vt:lpstr>
      <vt:lpstr>Řešení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Číslice 7</dc:title>
  <dc:creator>Tatínek a maminka</dc:creator>
  <cp:lastModifiedBy>Tatínek a maminka</cp:lastModifiedBy>
  <cp:revision>27</cp:revision>
  <dcterms:created xsi:type="dcterms:W3CDTF">2011-11-14T12:34:27Z</dcterms:created>
  <dcterms:modified xsi:type="dcterms:W3CDTF">2011-11-27T10:58:41Z</dcterms:modified>
</cp:coreProperties>
</file>