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-247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D6C7230-F5A9-4BB6-9E36-BC398553FD0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03D96CA-26BD-4426-9513-002C05D6CA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ABFCEAE-F0BA-4779-9890-A1D1A855608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EB738D-30EC-428D-AABC-4357DAB7C14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F5024-A945-4A87-AAD6-5E80247D6C0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A7BF345-8C6D-43BB-8538-142C8E40C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D555B-7639-4F5C-BB5F-A8A9848CA3A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EE03D-7B81-41DE-8078-B30713915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EF470-1234-448B-8DC4-6F3F26EB686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5BA0472-0F34-437A-A5FD-BA8222508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551BF-E783-4AAE-9FCA-8BD2BD7CC01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424AA-BFE4-4430-8B95-28A8A269E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85E13-107C-45FA-AA1E-E4B2A6A4DD2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8DAFDD9B-6976-4756-BAAA-A63F51E6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031B1-1426-4943-AC23-D9F05816CB3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66A8A-E5A4-4004-B13E-909465836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18912-EDEB-4659-A593-CB56FE7AFBA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4412701-5D39-4E37-809A-00380DDA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6B34F31-57B5-440D-8DEB-3D536E457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4EC83-EAB5-4A74-BCA9-AE4FFB0EBFC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9E8A1-7443-4E0F-AF3F-898017DF7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B3296-52FC-476E-A5B6-E2DADE068A3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F7390-5C14-4B38-8633-8A61A7880B3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08159-49A5-4514-870A-A10FB353D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BD5D2-DE3F-456A-B50B-51BC50F87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AB8D7-18C6-44F4-8914-DB60DC3416E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297D175E-3BE6-4594-B2E3-6134FF7EAAF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4D3F8D-B4F0-4D59-9D4F-E5651C6A4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71" r:id="rId10"/>
    <p:sldLayoutId id="21474836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9006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9006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9C007F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68007F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005BD3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0" name="Group 24"/>
          <p:cNvGraphicFramePr>
            <a:graphicFrameLocks noGrp="1"/>
          </p:cNvGraphicFramePr>
          <p:nvPr/>
        </p:nvGraphicFramePr>
        <p:xfrm>
          <a:off x="611188" y="1989138"/>
          <a:ext cx="7993062" cy="2000695"/>
        </p:xfrm>
        <a:graphic>
          <a:graphicData uri="http://schemas.openxmlformats.org/drawingml/2006/table">
            <a:tbl>
              <a:tblPr/>
              <a:tblGrid>
                <a:gridCol w="3600450"/>
                <a:gridCol w="4392612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VY_32_INOVACE_09_Procvičování psaní i,í,y,ý_01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de-DE" sz="4800" dirty="0" smtClean="0"/>
              <a:t>1</a:t>
            </a:r>
            <a:endParaRPr lang="de-DE" sz="4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Procvičování psaní i, í, y, ý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po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měkkých a tvrdých souhláskách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Procvičování</a:t>
            </a:r>
            <a:r>
              <a:rPr lang="de-DE" u="sng" dirty="0" smtClean="0"/>
              <a:t>   1</a:t>
            </a:r>
            <a:r>
              <a:rPr lang="de-DE" dirty="0" smtClean="0"/>
              <a:t/>
            </a:r>
            <a:br>
              <a:rPr lang="de-DE" dirty="0" smtClean="0"/>
            </a:br>
            <a:r>
              <a:rPr lang="cs-CZ" sz="2200" dirty="0"/>
              <a:t>Doplň i,í, nebo y,ý</a:t>
            </a:r>
            <a:r>
              <a:rPr lang="de-DE" sz="2200" dirty="0"/>
              <a:t> a </a:t>
            </a:r>
            <a:r>
              <a:rPr lang="de-DE" sz="2200" dirty="0" err="1"/>
              <a:t>zd</a:t>
            </a:r>
            <a:r>
              <a:rPr lang="cs-CZ" sz="2200" dirty="0"/>
              <a:t>ů</a:t>
            </a:r>
            <a:r>
              <a:rPr lang="de-DE" sz="2200" dirty="0" err="1" smtClean="0"/>
              <a:t>vodni</a:t>
            </a:r>
            <a:r>
              <a:rPr lang="de-DE" sz="2200" dirty="0" smtClean="0"/>
              <a:t>.</a:t>
            </a:r>
            <a:r>
              <a:rPr lang="cs-CZ" sz="2200" dirty="0" smtClean="0"/>
              <a:t>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just" eaLnBrk="1" hangingPunct="1"/>
            <a:r>
              <a:rPr lang="cs-CZ" smtClean="0"/>
              <a:t>růž_čka, písn_čka, muškát_, t_čka, Jiř_k, ž_je</a:t>
            </a:r>
          </a:p>
          <a:p>
            <a:pPr algn="just" eaLnBrk="1" hangingPunct="1"/>
            <a:r>
              <a:rPr lang="cs-CZ" smtClean="0"/>
              <a:t>t_gr, t_ha, n_kdo, t_síc, dort_, t_den, školn_k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/>
            <a:r>
              <a:rPr lang="cs-CZ" smtClean="0"/>
              <a:t>n_kam, záclon_, tikaj_, t_kadla, rohat_, ž_vot</a:t>
            </a:r>
          </a:p>
          <a:p>
            <a:pPr algn="just" eaLnBrk="1" hangingPunct="1"/>
            <a:r>
              <a:rPr lang="cs-CZ" smtClean="0"/>
              <a:t>šlecht_c, lišk_, jízdenk_, kož_šek, tet_čka, d_m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/>
            <a:r>
              <a:rPr lang="cs-CZ" smtClean="0"/>
              <a:t>Hradčan_, kuch_ně, J_řina, kun_, d_vocí, r_m</a:t>
            </a:r>
          </a:p>
          <a:p>
            <a:pPr algn="just" eaLnBrk="1" hangingPunct="1"/>
            <a:r>
              <a:rPr lang="cs-CZ" smtClean="0"/>
              <a:t>jelen_, r_chlík, d_vočák, zaj_ci, veverk_, ledn_čka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/>
              <a:t>Procvičování</a:t>
            </a:r>
            <a:r>
              <a:rPr lang="de-DE" u="sng" dirty="0"/>
              <a:t>   2</a:t>
            </a:r>
            <a:r>
              <a:rPr lang="de-DE" dirty="0"/>
              <a:t/>
            </a:r>
            <a:br>
              <a:rPr lang="de-DE" dirty="0"/>
            </a:br>
            <a:r>
              <a:rPr lang="cs-CZ" sz="2200" dirty="0"/>
              <a:t>Doplň i,í, nebo y,ý</a:t>
            </a:r>
            <a:r>
              <a:rPr lang="de-DE" sz="2200" dirty="0"/>
              <a:t> a </a:t>
            </a:r>
            <a:r>
              <a:rPr lang="de-DE" sz="2200" dirty="0" err="1"/>
              <a:t>zd</a:t>
            </a:r>
            <a:r>
              <a:rPr lang="cs-CZ" sz="2200" dirty="0"/>
              <a:t>ů</a:t>
            </a:r>
            <a:r>
              <a:rPr lang="de-DE" sz="2200" dirty="0" err="1" smtClean="0"/>
              <a:t>vodni</a:t>
            </a:r>
            <a:r>
              <a:rPr lang="de-DE" sz="2200" dirty="0" smtClean="0"/>
              <a:t>.</a:t>
            </a:r>
            <a:r>
              <a:rPr lang="cs-CZ" sz="2200" dirty="0" smtClean="0"/>
              <a:t>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algn="just" eaLnBrk="1" hangingPunct="1"/>
            <a:r>
              <a:rPr lang="cs-CZ" smtClean="0"/>
              <a:t>hř_by, pavouc_, rod_če, bot_, hř_ště, c_hla, sojk_</a:t>
            </a:r>
          </a:p>
          <a:p>
            <a:pPr algn="just" eaLnBrk="1" hangingPunct="1"/>
            <a:r>
              <a:rPr lang="cs-CZ" smtClean="0"/>
              <a:t>deštn_k, kukačk_, koš_k, hrnečk_, pan_, pomůck_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/>
            <a:r>
              <a:rPr lang="cs-CZ" smtClean="0"/>
              <a:t>oč_, noh_, nůžk_, hrad_, kn_ha, malin_, ovečk_</a:t>
            </a:r>
          </a:p>
          <a:p>
            <a:pPr algn="just" eaLnBrk="1" hangingPunct="1"/>
            <a:r>
              <a:rPr lang="cs-CZ" smtClean="0"/>
              <a:t>užovk_, zoubk_, ut_kej, prskavk_, br_le, cvrčc_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/>
            <a:r>
              <a:rPr lang="cs-CZ" smtClean="0"/>
              <a:t>hrdličk_, kapř_, medvěd_, zahradn_k, srd_čko, r_s</a:t>
            </a:r>
          </a:p>
          <a:p>
            <a:pPr algn="just" eaLnBrk="1" hangingPunct="1"/>
            <a:r>
              <a:rPr lang="cs-CZ" smtClean="0"/>
              <a:t>ž_dle, schod_, sněž_, vlaštovk_, šach_, kor_to, vt_p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  <a:p>
            <a:pPr algn="just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/>
              <a:t>Procvičování</a:t>
            </a:r>
            <a:r>
              <a:rPr lang="de-DE" u="sng" dirty="0"/>
              <a:t>   </a:t>
            </a:r>
            <a:r>
              <a:rPr lang="de-DE" u="sng" dirty="0" smtClean="0"/>
              <a:t>3</a:t>
            </a:r>
            <a:r>
              <a:rPr lang="de-DE" dirty="0"/>
              <a:t/>
            </a:r>
            <a:br>
              <a:rPr lang="de-DE" dirty="0"/>
            </a:br>
            <a:r>
              <a:rPr lang="cs-CZ" sz="2200" dirty="0"/>
              <a:t>Doplň i,í, nebo y,ý</a:t>
            </a:r>
            <a:r>
              <a:rPr lang="de-DE" sz="2200" dirty="0"/>
              <a:t> a </a:t>
            </a:r>
            <a:r>
              <a:rPr lang="de-DE" sz="2200" dirty="0" err="1"/>
              <a:t>zd</a:t>
            </a:r>
            <a:r>
              <a:rPr lang="cs-CZ" sz="2200" dirty="0"/>
              <a:t>ů</a:t>
            </a:r>
            <a:r>
              <a:rPr lang="de-DE" sz="2200" dirty="0" err="1" smtClean="0"/>
              <a:t>vodni</a:t>
            </a:r>
            <a:r>
              <a:rPr lang="de-DE" sz="2200" dirty="0" smtClean="0"/>
              <a:t>.</a:t>
            </a:r>
            <a:r>
              <a:rPr lang="cs-CZ" sz="2200" dirty="0" smtClean="0"/>
              <a:t> </a:t>
            </a:r>
            <a:endParaRPr lang="de-DE" sz="2200" dirty="0"/>
          </a:p>
        </p:txBody>
      </p:sp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392488"/>
          </a:xfrm>
        </p:spPr>
        <p:txBody>
          <a:bodyPr numCol="2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vlníc__ se lán__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trn__  růž__	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jeptišk__  a  mn__š__ 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mlad__  J__ndř__ch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lesn</a:t>
            </a:r>
            <a:r>
              <a:rPr lang="cs-CZ" sz="2400" dirty="0"/>
              <a:t>__  pasek__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rukavičk__  a  čepičk__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dopravn</a:t>
            </a:r>
            <a:r>
              <a:rPr lang="cs-CZ" sz="2400" dirty="0"/>
              <a:t>__  značk__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č__st__m  si  bot__ 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j__skříc__  drát__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párk</a:t>
            </a:r>
            <a:r>
              <a:rPr lang="cs-CZ" sz="2400" dirty="0"/>
              <a:t>__  a  klobásk__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 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t__ché  krok__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bucht__  s jablk__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jezd</a:t>
            </a:r>
            <a:r>
              <a:rPr lang="cs-CZ" sz="2400" dirty="0"/>
              <a:t>__m  na kon__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učebn__ce př__rodověd__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rod</a:t>
            </a:r>
            <a:r>
              <a:rPr lang="cs-CZ" sz="2400" dirty="0"/>
              <a:t>__na  z Kanad__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j__st  zelen__nu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slunečn__ce a kopret__n__ 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r__ba  na  talíř__  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ž__dličk__  v  j__delně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/>
              <a:t>svít__c__  žárovk__</a:t>
            </a:r>
            <a:r>
              <a:rPr lang="cs-CZ" sz="2500" dirty="0"/>
              <a:t>	</a:t>
            </a:r>
            <a:endParaRPr lang="de-DE" sz="25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de-DE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/>
              <a:t>Procvičování</a:t>
            </a:r>
            <a:r>
              <a:rPr lang="de-DE" u="sng" dirty="0"/>
              <a:t>   </a:t>
            </a:r>
            <a:r>
              <a:rPr lang="de-DE" u="sng" dirty="0" smtClean="0"/>
              <a:t>4</a:t>
            </a:r>
            <a:r>
              <a:rPr lang="de-DE" dirty="0"/>
              <a:t/>
            </a:r>
            <a:br>
              <a:rPr lang="de-DE" dirty="0"/>
            </a:br>
            <a:r>
              <a:rPr lang="cs-CZ" sz="2200" dirty="0"/>
              <a:t>Doplň i,í, nebo y,ý</a:t>
            </a:r>
            <a:r>
              <a:rPr lang="de-DE" sz="2200" dirty="0"/>
              <a:t> a </a:t>
            </a:r>
            <a:r>
              <a:rPr lang="de-DE" sz="2200" dirty="0" err="1"/>
              <a:t>zd</a:t>
            </a:r>
            <a:r>
              <a:rPr lang="cs-CZ" sz="2200" dirty="0"/>
              <a:t>ů</a:t>
            </a:r>
            <a:r>
              <a:rPr lang="de-DE" sz="2200" dirty="0" err="1" smtClean="0"/>
              <a:t>vodni</a:t>
            </a:r>
            <a:r>
              <a:rPr lang="de-DE" sz="2200" dirty="0" smtClean="0"/>
              <a:t>.</a:t>
            </a:r>
            <a:r>
              <a:rPr lang="cs-CZ" sz="2200" dirty="0" smtClean="0"/>
              <a:t> </a:t>
            </a:r>
            <a:endParaRPr lang="de-DE" sz="2200" dirty="0"/>
          </a:p>
        </p:txBody>
      </p:sp>
      <p:sp>
        <p:nvSpPr>
          <p:cNvPr id="3" name="Inhaltsplatzhalter 2"/>
          <p:cNvSpPr>
            <a:spLocks noGrp="1"/>
          </p:cNvSpPr>
          <p:nvPr>
            <p:ph sz="quarter" idx="1"/>
          </p:nvPr>
        </p:nvSpPr>
        <p:spPr/>
        <p:txBody>
          <a:bodyPr numCol="2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zat__nám  pěst__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d__vadlo v J__hlavě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srnc__  a  srn__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vař__t  knedlík__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v letn__ch  měsíc__ch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tř</a:t>
            </a:r>
            <a:r>
              <a:rPr lang="cs-CZ" sz="2800" dirty="0"/>
              <a:t>__  provázk__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lod__čka  na  mělč__ně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vrásk__  u oč__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pšen__ce  a  ž__to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r__že  a  brambor__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laskonk__  a  špičk__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oh</a:t>
            </a:r>
            <a:r>
              <a:rPr lang="cs-CZ" sz="2800" dirty="0"/>
              <a:t>__nek  d__má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mokr__  sn__h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poličk</a:t>
            </a:r>
            <a:r>
              <a:rPr lang="cs-CZ" sz="2800" dirty="0"/>
              <a:t>__  ve  skř__n__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rozh__bat  si  noh__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tetován__  na  kůž__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včelk</a:t>
            </a:r>
            <a:r>
              <a:rPr lang="cs-CZ" sz="2800" dirty="0"/>
              <a:t>__  a čmelác__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anglick</a:t>
            </a:r>
            <a:r>
              <a:rPr lang="cs-CZ" sz="2800" dirty="0"/>
              <a:t>__  slovn__k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př</a:t>
            </a:r>
            <a:r>
              <a:rPr lang="cs-CZ" sz="2800" dirty="0"/>
              <a:t>__sný  str__ček  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/>
              <a:t>slabik__ a vět</a:t>
            </a:r>
            <a:r>
              <a:rPr lang="cs-CZ" sz="2800" dirty="0" smtClean="0"/>
              <a:t>__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/>
          </p:cNvSpPr>
          <p:nvPr>
            <p:ph type="body" idx="4294967295"/>
          </p:nvPr>
        </p:nvSpPr>
        <p:spPr>
          <a:xfrm>
            <a:off x="179388" y="1700213"/>
            <a:ext cx="8785225" cy="45989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Použitá literatura: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Ing. J. Potůčková: Pracovní sešit z českého jazyka pro 2.ročník základní školy,  1.díl. Studio 1+1  2000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Ing. J. Potůčková: Český jazyk pro 2. ročník základní školy, 1.díl. Studio 1+1  2000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Dr. H. Mikulenková a kol.: Český jazyk pro 2. ročník, 1.díl. Prodos 1997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Pětiminutovky z češtiny pro 2.třídu. . Pierot, spol. s.r  o.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0</TotalTime>
  <Words>235</Words>
  <Application>Microsoft Office PowerPoint</Application>
  <PresentationFormat>Předvádění na obrazovce (4:3)</PresentationFormat>
  <Paragraphs>82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Snímek 1</vt:lpstr>
      <vt:lpstr>Procvičování psaní i, í, y, ý                   po měkkých a tvrdých souhláskách </vt:lpstr>
      <vt:lpstr>Procvičování   1 Doplň i,í, nebo y,ý a zdůvodni. </vt:lpstr>
      <vt:lpstr>Procvičování   2 Doplň i,í, nebo y,ý a zdůvodni. </vt:lpstr>
      <vt:lpstr>Procvičování   3 Doplň i,í, nebo y,ý a zdůvodni. </vt:lpstr>
      <vt:lpstr>Procvičování   4 Doplň i,í, nebo y,ý a zdůvodni.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Procvičování_psaní_i,í,y,ý_po_měkkých_a_tvrdých_souhláskách</dc:title>
  <dc:creator>Alena Stanikova</dc:creator>
  <cp:lastModifiedBy>Dum</cp:lastModifiedBy>
  <cp:revision>29</cp:revision>
  <dcterms:created xsi:type="dcterms:W3CDTF">2011-10-31T20:22:01Z</dcterms:created>
  <dcterms:modified xsi:type="dcterms:W3CDTF">2013-05-10T10:35:18Z</dcterms:modified>
</cp:coreProperties>
</file>