
<file path=[Content_Types].xml><?xml version="1.0" encoding="utf-8"?>
<Types xmlns="http://schemas.openxmlformats.org/package/2006/content-types">
  <Override PartName="/ppt/notesSlides/notesSlide2.xml" ContentType="application/vnd.openxmlformats-officedocument.presentationml.notesSlide+xml"/>
  <Override PartName="/ppt/diagrams/data17.xml" ContentType="application/vnd.openxmlformats-officedocument.drawingml.diagramData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notesMasters/notesMaster1.xml" ContentType="application/vnd.openxmlformats-officedocument.presentationml.notesMaster+xml"/>
  <Override PartName="/ppt/diagrams/quickStyle17.xml" ContentType="application/vnd.openxmlformats-officedocument.drawingml.diagramStyle+xml"/>
  <Override PartName="/ppt/diagrams/data20.xml" ContentType="application/vnd.openxmlformats-officedocument.drawingml.diagramData+xml"/>
  <Override PartName="/ppt/diagrams/drawing18.xml" ContentType="application/vnd.ms-office.drawingml.diagramDrawing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20.xml" ContentType="application/vnd.openxmlformats-officedocument.drawingml.diagramStyle+xml"/>
  <Override PartName="/ppt/diagrams/drawing7.xml" ContentType="application/vnd.ms-office.drawingml.diagramDrawing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diagrams/colors4.xml" ContentType="application/vnd.openxmlformats-officedocument.drawingml.diagramColors+xml"/>
  <Override PartName="/ppt/diagrams/quickStyle7.xml" ContentType="application/vnd.openxmlformats-officedocument.drawingml.diagramStyle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diagrams/drawing10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Override PartName="/ppt/diagrams/layout20.xml" ContentType="application/vnd.openxmlformats-officedocument.drawingml.diagramLayout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diagrams/colors21.xml" ContentType="application/vnd.openxmlformats-officedocument.drawingml.diagramColors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diagrams/data21.xml" ContentType="application/vnd.openxmlformats-officedocument.drawingml.diagramData+xml"/>
  <Override PartName="/ppt/diagrams/drawing19.xml" ContentType="application/vnd.ms-office.drawingml.diagramDrawing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quickStyle18.xml" ContentType="application/vnd.openxmlformats-officedocument.drawingml.diagramStyle+xml"/>
  <Override PartName="/docProps/app.xml" ContentType="application/vnd.openxmlformats-officedocument.extended-properties+xml"/>
  <Override PartName="/ppt/diagrams/drawing17.xml" ContentType="application/vnd.ms-office.drawingml.diagramDrawing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layout18.xml" ContentType="application/vnd.openxmlformats-officedocument.drawingml.diagramLayout+xml"/>
  <Override PartName="/ppt/diagrams/drawing15.xml" ContentType="application/vnd.ms-office.drawingml.diagramDrawing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quickStyle12.xml" ContentType="application/vnd.openxmlformats-officedocument.drawingml.diagramStyle+xml"/>
  <Override PartName="/ppt/diagrams/layout16.xml" ContentType="application/vnd.openxmlformats-officedocument.drawingml.diagramLayout+xml"/>
  <Override PartName="/ppt/diagrams/colors19.xml" ContentType="application/vnd.openxmlformats-officedocument.drawingml.diagramColors+xml"/>
  <Override PartName="/ppt/diagrams/drawing8.xml" ContentType="application/vnd.ms-office.drawingml.diagramDrawing+xml"/>
  <Override PartName="/ppt/diagrams/drawing13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diagrams/quickStyle21.xml" ContentType="application/vnd.openxmlformats-officedocument.drawingml.diagramStyle+xml"/>
  <Override PartName="/ppt/diagrams/drawing6.xml" ContentType="application/vnd.ms-office.drawingml.diagramDrawing+xml"/>
  <Override PartName="/ppt/diagrams/drawing11.xml" ContentType="application/vnd.ms-office.drawingml.diagramDrawing+xml"/>
  <Override PartName="/ppt/diagrams/drawing20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ppt/diagrams/data19.xml" ContentType="application/vnd.openxmlformats-officedocument.drawingml.diagramData+xml"/>
  <Override PartName="/ppt/diagrams/layout21.xml" ContentType="application/vnd.openxmlformats-officedocument.drawingml.diagramLayout+xml"/>
  <Override PartName="/docProps/core.xml" ContentType="application/vnd.openxmlformats-package.core-properties+xml"/>
  <Override PartName="/ppt/diagrams/drawing4.xml" ContentType="application/vnd.ms-office.drawingml.diagramDrawing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diagrams/colors20.xml" ContentType="application/vnd.openxmlformats-officedocument.drawingml.diagramColors+xml"/>
  <Override PartName="/ppt/slides/slide2.xml" ContentType="application/vnd.openxmlformats-officedocument.presentationml.slide+xml"/>
  <Override PartName="/ppt/diagrams/data11.xml" ContentType="application/vnd.openxmlformats-officedocument.drawingml.diagramData+xml"/>
  <Override PartName="/ppt/diagrams/quickStyle19.xml" ContentType="application/vnd.openxmlformats-officedocument.drawingml.diagramStyle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layout19.xml" ContentType="application/vnd.openxmlformats-officedocument.drawingml.diagramLayout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5.xml" ContentType="application/vnd.openxmlformats-officedocument.drawingml.diagramLayout+xml"/>
  <Override PartName="/ppt/diagrams/drawing9.xml" ContentType="application/vnd.ms-office.drawingml.diagramDrawing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colors18.xml" ContentType="application/vnd.openxmlformats-officedocument.drawingml.diagramColors+xml"/>
  <Override PartName="/ppt/diagrams/drawing12.xml" ContentType="application/vnd.ms-office.drawingml.diagramDrawing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drawing5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68" r:id="rId3"/>
    <p:sldId id="256" r:id="rId4"/>
    <p:sldId id="257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VY_42_INOVACE_01_CISLO A POCETNI OPERACE_19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Sčítání v oboru do 100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0EF1CD-8489-41D3-9F88-C723ACBAF5F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8BAC20-159C-4618-AFD9-DB302499405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36A663-B6F9-4854-B80F-9454B311BC86}" type="presOf" srcId="{4C35D32F-0EAB-4CD7-82EE-45574DC2A586}" destId="{890E4F0B-2866-4A3F-A3C7-2A14B1797930}" srcOrd="1" destOrd="0" presId="urn:microsoft.com/office/officeart/2005/8/layout/target3"/>
    <dgm:cxn modelId="{8262ED76-667A-4F1D-9EDE-7894A879EA7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FD5FD5-D7B0-4B69-92FC-D453B936AF02}" type="presOf" srcId="{D8197B8C-B260-4A16-BDF4-0947B075E274}" destId="{25B08C86-7E15-44DC-BE7F-FFB55DD49D12}" srcOrd="0" destOrd="0" presId="urn:microsoft.com/office/officeart/2005/8/layout/target3"/>
    <dgm:cxn modelId="{33BCA715-6284-44F9-8365-F413CD904436}" type="presOf" srcId="{D1B46980-6531-4606-95E6-44980827E919}" destId="{6140AFEC-043D-4C43-A2F9-D0F5331DF3A3}" srcOrd="0" destOrd="0" presId="urn:microsoft.com/office/officeart/2005/8/layout/target3"/>
    <dgm:cxn modelId="{AA69418E-5A7A-4B58-8EC3-2A6B8394F161}" type="presOf" srcId="{D8197B8C-B260-4A16-BDF4-0947B075E274}" destId="{5A5FFA88-C948-4069-8E93-59FA12366E83}" srcOrd="1" destOrd="0" presId="urn:microsoft.com/office/officeart/2005/8/layout/target3"/>
    <dgm:cxn modelId="{7289F8E8-071E-4FBB-B8BF-D9DAAE833701}" type="presOf" srcId="{D1B46980-6531-4606-95E6-44980827E919}" destId="{2BE915AB-18AA-4053-B92C-3BFC9ED204BB}" srcOrd="1" destOrd="0" presId="urn:microsoft.com/office/officeart/2005/8/layout/target3"/>
    <dgm:cxn modelId="{B18004BD-F5D2-4160-A2C9-D2F87ED84C95}" type="presOf" srcId="{D1D4F407-5343-4D3F-B5B9-D407B03CAEB4}" destId="{AED2198E-93D5-4001-81B4-73124B309672}" srcOrd="1" destOrd="0" presId="urn:microsoft.com/office/officeart/2005/8/layout/target3"/>
    <dgm:cxn modelId="{68ED5234-E652-42E9-B4FE-5424359D60A0}" type="presOf" srcId="{B651F6E3-6281-48DB-9319-2AEAFDAE7572}" destId="{619D679B-A015-4ECF-8348-D1034C574F40}" srcOrd="0" destOrd="0" presId="urn:microsoft.com/office/officeart/2005/8/layout/target3"/>
    <dgm:cxn modelId="{0426D4A4-610C-4E3B-8338-8F4D1CD2EBB7}" type="presOf" srcId="{4C35D32F-0EAB-4CD7-82EE-45574DC2A586}" destId="{8BEBB6EC-1DAA-4CAC-8A25-BC0FCBD5DBD5}" srcOrd="0" destOrd="0" presId="urn:microsoft.com/office/officeart/2005/8/layout/target3"/>
    <dgm:cxn modelId="{AD52B837-AA4F-46F8-AA94-20250A212730}" type="presParOf" srcId="{333A1088-737F-45CB-B68E-254E46348037}" destId="{F5ABB229-8D3B-4694-996A-96F23CF14429}" srcOrd="0" destOrd="0" presId="urn:microsoft.com/office/officeart/2005/8/layout/target3"/>
    <dgm:cxn modelId="{B2FA68B2-8B6B-4A1A-99F3-B6D07B9D6967}" type="presParOf" srcId="{333A1088-737F-45CB-B68E-254E46348037}" destId="{F41139FD-01EE-4571-8B17-4FB00FC51163}" srcOrd="1" destOrd="0" presId="urn:microsoft.com/office/officeart/2005/8/layout/target3"/>
    <dgm:cxn modelId="{219F1520-A854-4621-86D0-1C876A067A39}" type="presParOf" srcId="{333A1088-737F-45CB-B68E-254E46348037}" destId="{D005CE8C-CC26-4C3E-AC11-E15060ECD759}" srcOrd="2" destOrd="0" presId="urn:microsoft.com/office/officeart/2005/8/layout/target3"/>
    <dgm:cxn modelId="{0B4DE059-1ADA-42F5-BC07-8A40BCB38C2D}" type="presParOf" srcId="{333A1088-737F-45CB-B68E-254E46348037}" destId="{2C702D82-9B77-49B7-9568-BB8EB47C3372}" srcOrd="3" destOrd="0" presId="urn:microsoft.com/office/officeart/2005/8/layout/target3"/>
    <dgm:cxn modelId="{B4F05854-B032-4814-89A1-123EF639ED41}" type="presParOf" srcId="{333A1088-737F-45CB-B68E-254E46348037}" destId="{A52A0455-90FF-4808-ABD0-F02540D31D5A}" srcOrd="4" destOrd="0" presId="urn:microsoft.com/office/officeart/2005/8/layout/target3"/>
    <dgm:cxn modelId="{95B076F9-F10B-46EC-8691-1998CDC9DF1B}" type="presParOf" srcId="{333A1088-737F-45CB-B68E-254E46348037}" destId="{6140AFEC-043D-4C43-A2F9-D0F5331DF3A3}" srcOrd="5" destOrd="0" presId="urn:microsoft.com/office/officeart/2005/8/layout/target3"/>
    <dgm:cxn modelId="{99D7DBDB-3C3F-4CAB-8BF0-CD800FD2A1CF}" type="presParOf" srcId="{333A1088-737F-45CB-B68E-254E46348037}" destId="{9358AC05-5D7D-4327-9F80-1AD486AEA664}" srcOrd="6" destOrd="0" presId="urn:microsoft.com/office/officeart/2005/8/layout/target3"/>
    <dgm:cxn modelId="{7126448A-284C-488A-A9CE-5A1D94104C2C}" type="presParOf" srcId="{333A1088-737F-45CB-B68E-254E46348037}" destId="{313FC574-E1CD-4FB4-B054-0B805CE0447D}" srcOrd="7" destOrd="0" presId="urn:microsoft.com/office/officeart/2005/8/layout/target3"/>
    <dgm:cxn modelId="{2D02AE58-24A7-402E-BCAE-CAD43EF85321}" type="presParOf" srcId="{333A1088-737F-45CB-B68E-254E46348037}" destId="{619D679B-A015-4ECF-8348-D1034C574F40}" srcOrd="8" destOrd="0" presId="urn:microsoft.com/office/officeart/2005/8/layout/target3"/>
    <dgm:cxn modelId="{82D8E0B5-FB5B-4224-AF96-EABAFE13FE1A}" type="presParOf" srcId="{333A1088-737F-45CB-B68E-254E46348037}" destId="{322283A8-4A27-4CDA-BAE3-F381106A9174}" srcOrd="9" destOrd="0" presId="urn:microsoft.com/office/officeart/2005/8/layout/target3"/>
    <dgm:cxn modelId="{06BEB1E1-D5F9-4CD4-93AE-239B47D7B743}" type="presParOf" srcId="{333A1088-737F-45CB-B68E-254E46348037}" destId="{FFC9F71D-1B4F-4AD9-A4A6-86ADEFC8AF5C}" srcOrd="10" destOrd="0" presId="urn:microsoft.com/office/officeart/2005/8/layout/target3"/>
    <dgm:cxn modelId="{CAC3F8BB-7A40-47EF-AC7D-A5CF601E75AE}" type="presParOf" srcId="{333A1088-737F-45CB-B68E-254E46348037}" destId="{25B08C86-7E15-44DC-BE7F-FFB55DD49D12}" srcOrd="11" destOrd="0" presId="urn:microsoft.com/office/officeart/2005/8/layout/target3"/>
    <dgm:cxn modelId="{3F6F6ADB-5247-4E28-B54C-EFCB12FA5E2F}" type="presParOf" srcId="{333A1088-737F-45CB-B68E-254E46348037}" destId="{76644BE8-9D7C-4C09-B250-3D10AF48CBB7}" srcOrd="12" destOrd="0" presId="urn:microsoft.com/office/officeart/2005/8/layout/target3"/>
    <dgm:cxn modelId="{94D48E4C-7499-4836-ACE0-3950241B37E1}" type="presParOf" srcId="{333A1088-737F-45CB-B68E-254E46348037}" destId="{EE85B701-7295-41C0-BA7A-34D3756A2AE6}" srcOrd="13" destOrd="0" presId="urn:microsoft.com/office/officeart/2005/8/layout/target3"/>
    <dgm:cxn modelId="{264C1AA6-D23A-41E5-99E2-9F7FD6E1CC53}" type="presParOf" srcId="{333A1088-737F-45CB-B68E-254E46348037}" destId="{8BEBB6EC-1DAA-4CAC-8A25-BC0FCBD5DBD5}" srcOrd="14" destOrd="0" presId="urn:microsoft.com/office/officeart/2005/8/layout/target3"/>
    <dgm:cxn modelId="{1520701B-2F62-43D1-8CDE-C783573F4AA6}" type="presParOf" srcId="{333A1088-737F-45CB-B68E-254E46348037}" destId="{AED2198E-93D5-4001-81B4-73124B309672}" srcOrd="15" destOrd="0" presId="urn:microsoft.com/office/officeart/2005/8/layout/target3"/>
    <dgm:cxn modelId="{3DBC9D30-D2DC-4D6C-9121-C32814366F83}" type="presParOf" srcId="{333A1088-737F-45CB-B68E-254E46348037}" destId="{2BE915AB-18AA-4053-B92C-3BFC9ED204BB}" srcOrd="16" destOrd="0" presId="urn:microsoft.com/office/officeart/2005/8/layout/target3"/>
    <dgm:cxn modelId="{31D2E852-AD02-42A5-BAB8-C400850C90E2}" type="presParOf" srcId="{333A1088-737F-45CB-B68E-254E46348037}" destId="{6BB5E863-4638-4E1D-BFDE-399D028AC4ED}" srcOrd="17" destOrd="0" presId="urn:microsoft.com/office/officeart/2005/8/layout/target3"/>
    <dgm:cxn modelId="{5F27256D-4167-4BF3-905B-A7B590518A62}" type="presParOf" srcId="{333A1088-737F-45CB-B68E-254E46348037}" destId="{5A5FFA88-C948-4069-8E93-59FA12366E83}" srcOrd="18" destOrd="0" presId="urn:microsoft.com/office/officeart/2005/8/layout/target3"/>
    <dgm:cxn modelId="{3EDBC102-E136-4ECC-BC01-1E4997D49F3B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DCDC67-91FF-4E61-8814-74C02814F437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58135A-139C-497C-99AF-1F921A991295}">
      <dgm:prSet phldrT="[Text]"/>
      <dgm:spPr/>
      <dgm:t>
        <a:bodyPr/>
        <a:lstStyle/>
        <a:p>
          <a:r>
            <a:rPr lang="cs-CZ" dirty="0" smtClean="0"/>
            <a:t>41</a:t>
          </a:r>
          <a:endParaRPr lang="cs-CZ" dirty="0"/>
        </a:p>
      </dgm:t>
    </dgm:pt>
    <dgm:pt modelId="{11F62C72-870B-4690-B55C-8E0EE666E8B2}" type="parTrans" cxnId="{B5838DAA-D1ED-4654-9CCC-056BACD2A57A}">
      <dgm:prSet/>
      <dgm:spPr/>
      <dgm:t>
        <a:bodyPr/>
        <a:lstStyle/>
        <a:p>
          <a:endParaRPr lang="cs-CZ"/>
        </a:p>
      </dgm:t>
    </dgm:pt>
    <dgm:pt modelId="{F1795262-F293-40E2-A523-DCB9D14D1813}" type="sibTrans" cxnId="{B5838DAA-D1ED-4654-9CCC-056BACD2A57A}">
      <dgm:prSet/>
      <dgm:spPr/>
      <dgm:t>
        <a:bodyPr/>
        <a:lstStyle/>
        <a:p>
          <a:endParaRPr lang="cs-CZ"/>
        </a:p>
      </dgm:t>
    </dgm:pt>
    <dgm:pt modelId="{0CDD1ED9-10E4-42D0-82B5-3A6063804C1B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194871A8-280E-41DC-9F89-39758C3BCF95}" type="parTrans" cxnId="{669E0824-824F-49FD-A922-3DD191AFB6F8}">
      <dgm:prSet/>
      <dgm:spPr/>
      <dgm:t>
        <a:bodyPr/>
        <a:lstStyle/>
        <a:p>
          <a:endParaRPr lang="cs-CZ"/>
        </a:p>
      </dgm:t>
    </dgm:pt>
    <dgm:pt modelId="{914DE4AC-86EE-479E-9998-3C068082C2FD}" type="sibTrans" cxnId="{669E0824-824F-49FD-A922-3DD191AFB6F8}">
      <dgm:prSet/>
      <dgm:spPr/>
      <dgm:t>
        <a:bodyPr/>
        <a:lstStyle/>
        <a:p>
          <a:endParaRPr lang="cs-CZ"/>
        </a:p>
      </dgm:t>
    </dgm:pt>
    <dgm:pt modelId="{5D3C29F9-4A26-4918-A82A-1074D26AA063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AB2CFAA8-085B-49FC-A3BD-1F67B4829127}" type="parTrans" cxnId="{FCFCDE05-86DF-4832-A4D5-49496DEAC87F}">
      <dgm:prSet/>
      <dgm:spPr/>
      <dgm:t>
        <a:bodyPr/>
        <a:lstStyle/>
        <a:p>
          <a:endParaRPr lang="cs-CZ"/>
        </a:p>
      </dgm:t>
    </dgm:pt>
    <dgm:pt modelId="{E562A95C-E3B9-4E70-9BB0-C83A065DC021}" type="sibTrans" cxnId="{FCFCDE05-86DF-4832-A4D5-49496DEAC87F}">
      <dgm:prSet/>
      <dgm:spPr/>
      <dgm:t>
        <a:bodyPr/>
        <a:lstStyle/>
        <a:p>
          <a:endParaRPr lang="cs-CZ"/>
        </a:p>
      </dgm:t>
    </dgm:pt>
    <dgm:pt modelId="{3A411C86-4D01-4A00-8DC8-B3647EEFC1A1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B46C800B-D741-4C06-B054-127AA16C4505}" type="parTrans" cxnId="{0BA7CA28-3BA5-40D2-930E-9AB26D366081}">
      <dgm:prSet/>
      <dgm:spPr/>
      <dgm:t>
        <a:bodyPr/>
        <a:lstStyle/>
        <a:p>
          <a:endParaRPr lang="cs-CZ"/>
        </a:p>
      </dgm:t>
    </dgm:pt>
    <dgm:pt modelId="{8315F6B7-3688-45C9-AFE8-93ACB6F73BF8}" type="sibTrans" cxnId="{0BA7CA28-3BA5-40D2-930E-9AB26D366081}">
      <dgm:prSet/>
      <dgm:spPr/>
      <dgm:t>
        <a:bodyPr/>
        <a:lstStyle/>
        <a:p>
          <a:endParaRPr lang="cs-CZ"/>
        </a:p>
      </dgm:t>
    </dgm:pt>
    <dgm:pt modelId="{7FE23480-D1A0-4D4C-9E77-EAC308B41AC3}" type="pres">
      <dgm:prSet presAssocID="{CCDCDC67-91FF-4E61-8814-74C02814F437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C9EB9A-5F89-4AFA-AAE7-DAA4230E3932}" type="pres">
      <dgm:prSet presAssocID="{CCDCDC67-91FF-4E61-8814-74C02814F437}" presName="ellipse" presStyleLbl="trBgShp" presStyleIdx="0" presStyleCnt="1"/>
      <dgm:spPr/>
    </dgm:pt>
    <dgm:pt modelId="{52F60119-25C6-4339-AC85-13B91A8551FF}" type="pres">
      <dgm:prSet presAssocID="{CCDCDC67-91FF-4E61-8814-74C02814F437}" presName="arrow1" presStyleLbl="fgShp" presStyleIdx="0" presStyleCnt="1"/>
      <dgm:spPr/>
    </dgm:pt>
    <dgm:pt modelId="{9A5239DC-090A-4BFA-9AC8-FF9B97F568EA}" type="pres">
      <dgm:prSet presAssocID="{CCDCDC67-91FF-4E61-8814-74C02814F437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D3C399-C448-42AB-B5E6-CDB332907022}" type="pres">
      <dgm:prSet presAssocID="{0CDD1ED9-10E4-42D0-82B5-3A6063804C1B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A9C4C3-2B08-4368-9B7B-353C603976B0}" type="pres">
      <dgm:prSet presAssocID="{5D3C29F9-4A26-4918-A82A-1074D26AA06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197B76-FF14-4D76-9B7E-CF78959EE183}" type="pres">
      <dgm:prSet presAssocID="{3A411C86-4D01-4A00-8DC8-B3647EEFC1A1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E03E25-687A-4150-A787-413C36957222}" type="pres">
      <dgm:prSet presAssocID="{CCDCDC67-91FF-4E61-8814-74C02814F437}" presName="funnel" presStyleLbl="trAlignAcc1" presStyleIdx="0" presStyleCnt="1"/>
      <dgm:spPr/>
    </dgm:pt>
  </dgm:ptLst>
  <dgm:cxnLst>
    <dgm:cxn modelId="{C8A1A2D4-36CB-4E8F-99D5-81A3B65FD2DE}" type="presOf" srcId="{0CDD1ED9-10E4-42D0-82B5-3A6063804C1B}" destId="{81A9C4C3-2B08-4368-9B7B-353C603976B0}" srcOrd="0" destOrd="0" presId="urn:microsoft.com/office/officeart/2005/8/layout/funnel1"/>
    <dgm:cxn modelId="{291A3024-1B6D-4D11-AD54-D7189E77837F}" type="presOf" srcId="{3A411C86-4D01-4A00-8DC8-B3647EEFC1A1}" destId="{9A5239DC-090A-4BFA-9AC8-FF9B97F568EA}" srcOrd="0" destOrd="0" presId="urn:microsoft.com/office/officeart/2005/8/layout/funnel1"/>
    <dgm:cxn modelId="{669E0824-824F-49FD-A922-3DD191AFB6F8}" srcId="{CCDCDC67-91FF-4E61-8814-74C02814F437}" destId="{0CDD1ED9-10E4-42D0-82B5-3A6063804C1B}" srcOrd="1" destOrd="0" parTransId="{194871A8-280E-41DC-9F89-39758C3BCF95}" sibTransId="{914DE4AC-86EE-479E-9998-3C068082C2FD}"/>
    <dgm:cxn modelId="{0BA7CA28-3BA5-40D2-930E-9AB26D366081}" srcId="{CCDCDC67-91FF-4E61-8814-74C02814F437}" destId="{3A411C86-4D01-4A00-8DC8-B3647EEFC1A1}" srcOrd="3" destOrd="0" parTransId="{B46C800B-D741-4C06-B054-127AA16C4505}" sibTransId="{8315F6B7-3688-45C9-AFE8-93ACB6F73BF8}"/>
    <dgm:cxn modelId="{D3482AFD-9411-416C-B312-4033772ED48D}" type="presOf" srcId="{CCDCDC67-91FF-4E61-8814-74C02814F437}" destId="{7FE23480-D1A0-4D4C-9E77-EAC308B41AC3}" srcOrd="0" destOrd="0" presId="urn:microsoft.com/office/officeart/2005/8/layout/funnel1"/>
    <dgm:cxn modelId="{8E266020-78A5-4D82-B4DF-40B02A09F745}" type="presOf" srcId="{B958135A-139C-497C-99AF-1F921A991295}" destId="{D6197B76-FF14-4D76-9B7E-CF78959EE183}" srcOrd="0" destOrd="0" presId="urn:microsoft.com/office/officeart/2005/8/layout/funnel1"/>
    <dgm:cxn modelId="{B5838DAA-D1ED-4654-9CCC-056BACD2A57A}" srcId="{CCDCDC67-91FF-4E61-8814-74C02814F437}" destId="{B958135A-139C-497C-99AF-1F921A991295}" srcOrd="0" destOrd="0" parTransId="{11F62C72-870B-4690-B55C-8E0EE666E8B2}" sibTransId="{F1795262-F293-40E2-A523-DCB9D14D1813}"/>
    <dgm:cxn modelId="{FCFCDE05-86DF-4832-A4D5-49496DEAC87F}" srcId="{CCDCDC67-91FF-4E61-8814-74C02814F437}" destId="{5D3C29F9-4A26-4918-A82A-1074D26AA063}" srcOrd="2" destOrd="0" parTransId="{AB2CFAA8-085B-49FC-A3BD-1F67B4829127}" sibTransId="{E562A95C-E3B9-4E70-9BB0-C83A065DC021}"/>
    <dgm:cxn modelId="{C66731F7-9B31-4ACE-B038-2A6CF867516F}" type="presOf" srcId="{5D3C29F9-4A26-4918-A82A-1074D26AA063}" destId="{0DD3C399-C448-42AB-B5E6-CDB332907022}" srcOrd="0" destOrd="0" presId="urn:microsoft.com/office/officeart/2005/8/layout/funnel1"/>
    <dgm:cxn modelId="{8D9D03CB-6AAD-4771-B9E5-53ECBDA542E3}" type="presParOf" srcId="{7FE23480-D1A0-4D4C-9E77-EAC308B41AC3}" destId="{FBC9EB9A-5F89-4AFA-AAE7-DAA4230E3932}" srcOrd="0" destOrd="0" presId="urn:microsoft.com/office/officeart/2005/8/layout/funnel1"/>
    <dgm:cxn modelId="{CA411811-0DA3-49F7-AC3F-462E46825902}" type="presParOf" srcId="{7FE23480-D1A0-4D4C-9E77-EAC308B41AC3}" destId="{52F60119-25C6-4339-AC85-13B91A8551FF}" srcOrd="1" destOrd="0" presId="urn:microsoft.com/office/officeart/2005/8/layout/funnel1"/>
    <dgm:cxn modelId="{59E2B822-BDE6-47A6-8FD8-74364BC2D45C}" type="presParOf" srcId="{7FE23480-D1A0-4D4C-9E77-EAC308B41AC3}" destId="{9A5239DC-090A-4BFA-9AC8-FF9B97F568EA}" srcOrd="2" destOrd="0" presId="urn:microsoft.com/office/officeart/2005/8/layout/funnel1"/>
    <dgm:cxn modelId="{A9DFC9F2-E1F4-4BF7-9586-E23F3A4825E5}" type="presParOf" srcId="{7FE23480-D1A0-4D4C-9E77-EAC308B41AC3}" destId="{0DD3C399-C448-42AB-B5E6-CDB332907022}" srcOrd="3" destOrd="0" presId="urn:microsoft.com/office/officeart/2005/8/layout/funnel1"/>
    <dgm:cxn modelId="{16319EC1-CD14-4572-A024-1C27EC7DAF2D}" type="presParOf" srcId="{7FE23480-D1A0-4D4C-9E77-EAC308B41AC3}" destId="{81A9C4C3-2B08-4368-9B7B-353C603976B0}" srcOrd="4" destOrd="0" presId="urn:microsoft.com/office/officeart/2005/8/layout/funnel1"/>
    <dgm:cxn modelId="{B8D18BE8-D99F-4D00-BC66-334EE0D8B530}" type="presParOf" srcId="{7FE23480-D1A0-4D4C-9E77-EAC308B41AC3}" destId="{D6197B76-FF14-4D76-9B7E-CF78959EE183}" srcOrd="5" destOrd="0" presId="urn:microsoft.com/office/officeart/2005/8/layout/funnel1"/>
    <dgm:cxn modelId="{DF52CA65-9688-4A11-BD1F-EBB36EBB4E83}" type="presParOf" srcId="{7FE23480-D1A0-4D4C-9E77-EAC308B41AC3}" destId="{6FE03E25-687A-4150-A787-413C36957222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4876AF-626E-45CB-A8A4-9E51F87E090F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D62931-326E-477D-B4D6-4B510D5E1F26}">
      <dgm:prSet phldrT="[Text]"/>
      <dgm:spPr/>
      <dgm:t>
        <a:bodyPr/>
        <a:lstStyle/>
        <a:p>
          <a:r>
            <a:rPr lang="cs-CZ" dirty="0" smtClean="0"/>
            <a:t>33</a:t>
          </a:r>
          <a:endParaRPr lang="cs-CZ" dirty="0"/>
        </a:p>
      </dgm:t>
    </dgm:pt>
    <dgm:pt modelId="{09EB9975-B80E-4232-8816-70281512755C}" type="parTrans" cxnId="{DE294B66-2836-4DD0-9C3F-93DA5463C41D}">
      <dgm:prSet/>
      <dgm:spPr/>
      <dgm:t>
        <a:bodyPr/>
        <a:lstStyle/>
        <a:p>
          <a:endParaRPr lang="cs-CZ"/>
        </a:p>
      </dgm:t>
    </dgm:pt>
    <dgm:pt modelId="{A5C90BDD-BB24-4E85-8B2C-394C62E55C5D}" type="sibTrans" cxnId="{DE294B66-2836-4DD0-9C3F-93DA5463C41D}">
      <dgm:prSet/>
      <dgm:spPr/>
      <dgm:t>
        <a:bodyPr/>
        <a:lstStyle/>
        <a:p>
          <a:endParaRPr lang="cs-CZ"/>
        </a:p>
      </dgm:t>
    </dgm:pt>
    <dgm:pt modelId="{DCD7EEC0-1B55-4EF7-BCF9-5B4A89E0E631}">
      <dgm:prSet phldrT="[Text]"/>
      <dgm:spPr/>
      <dgm:t>
        <a:bodyPr/>
        <a:lstStyle/>
        <a:p>
          <a:r>
            <a:rPr lang="cs-CZ" dirty="0" smtClean="0"/>
            <a:t>52</a:t>
          </a:r>
          <a:endParaRPr lang="cs-CZ" dirty="0"/>
        </a:p>
      </dgm:t>
    </dgm:pt>
    <dgm:pt modelId="{F19EBA05-F29F-45B6-8544-C027F15AF87C}" type="parTrans" cxnId="{E5111496-4EA8-4BF6-930E-57595124F1AA}">
      <dgm:prSet/>
      <dgm:spPr/>
      <dgm:t>
        <a:bodyPr/>
        <a:lstStyle/>
        <a:p>
          <a:endParaRPr lang="cs-CZ"/>
        </a:p>
      </dgm:t>
    </dgm:pt>
    <dgm:pt modelId="{281E5218-2FBD-428D-8F66-272E77E31F7E}" type="sibTrans" cxnId="{E5111496-4EA8-4BF6-930E-57595124F1AA}">
      <dgm:prSet/>
      <dgm:spPr/>
      <dgm:t>
        <a:bodyPr/>
        <a:lstStyle/>
        <a:p>
          <a:endParaRPr lang="cs-CZ"/>
        </a:p>
      </dgm:t>
    </dgm:pt>
    <dgm:pt modelId="{8CDB8100-8D47-4E88-B711-3C541806886E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533C403F-8C4A-44EB-9EB2-95BAA4FC39A5}" type="parTrans" cxnId="{08CC8DDA-CF72-44F9-AE96-9222004B66A4}">
      <dgm:prSet/>
      <dgm:spPr/>
      <dgm:t>
        <a:bodyPr/>
        <a:lstStyle/>
        <a:p>
          <a:endParaRPr lang="cs-CZ"/>
        </a:p>
      </dgm:t>
    </dgm:pt>
    <dgm:pt modelId="{2A2E1B2B-626E-46BB-B555-8B721AF876DD}" type="sibTrans" cxnId="{08CC8DDA-CF72-44F9-AE96-9222004B66A4}">
      <dgm:prSet/>
      <dgm:spPr/>
      <dgm:t>
        <a:bodyPr/>
        <a:lstStyle/>
        <a:p>
          <a:endParaRPr lang="cs-CZ"/>
        </a:p>
      </dgm:t>
    </dgm:pt>
    <dgm:pt modelId="{264CA623-AF56-4893-AD43-E3C23FEED0E8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E85F5E71-B9A2-49EC-915D-DDCDF325408A}" type="parTrans" cxnId="{43559574-FCBF-4411-8408-57481281A04D}">
      <dgm:prSet/>
      <dgm:spPr/>
      <dgm:t>
        <a:bodyPr/>
        <a:lstStyle/>
        <a:p>
          <a:endParaRPr lang="cs-CZ"/>
        </a:p>
      </dgm:t>
    </dgm:pt>
    <dgm:pt modelId="{56C043A4-3815-4756-8C7D-B0BCC8FC6860}" type="sibTrans" cxnId="{43559574-FCBF-4411-8408-57481281A04D}">
      <dgm:prSet/>
      <dgm:spPr/>
      <dgm:t>
        <a:bodyPr/>
        <a:lstStyle/>
        <a:p>
          <a:endParaRPr lang="cs-CZ"/>
        </a:p>
      </dgm:t>
    </dgm:pt>
    <dgm:pt modelId="{653543C1-24BF-40AB-8BFF-6E7E6C5E0FC1}" type="pres">
      <dgm:prSet presAssocID="{394876AF-626E-45CB-A8A4-9E51F87E090F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D7910D-FDC4-4261-AD83-744BAD67F6C0}" type="pres">
      <dgm:prSet presAssocID="{394876AF-626E-45CB-A8A4-9E51F87E090F}" presName="ellipse" presStyleLbl="trBgShp" presStyleIdx="0" presStyleCnt="1"/>
      <dgm:spPr/>
    </dgm:pt>
    <dgm:pt modelId="{AFD1721A-888C-4CEA-867C-BD1BA3B899EE}" type="pres">
      <dgm:prSet presAssocID="{394876AF-626E-45CB-A8A4-9E51F87E090F}" presName="arrow1" presStyleLbl="fgShp" presStyleIdx="0" presStyleCnt="1"/>
      <dgm:spPr/>
    </dgm:pt>
    <dgm:pt modelId="{865F955A-353B-4014-A6F5-E1D08B8836C7}" type="pres">
      <dgm:prSet presAssocID="{394876AF-626E-45CB-A8A4-9E51F87E090F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42CE3E-1CE1-4C28-BE58-88AB55E57A12}" type="pres">
      <dgm:prSet presAssocID="{DCD7EEC0-1B55-4EF7-BCF9-5B4A89E0E631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FBAAEB-7E94-4AD1-8E46-DEB564D3B17F}" type="pres">
      <dgm:prSet presAssocID="{8CDB8100-8D47-4E88-B711-3C541806886E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33C89F-6909-421C-9D52-BFF3710DEE66}" type="pres">
      <dgm:prSet presAssocID="{264CA623-AF56-4893-AD43-E3C23FEED0E8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93A3F8-4414-46D0-B485-193478258E63}" type="pres">
      <dgm:prSet presAssocID="{394876AF-626E-45CB-A8A4-9E51F87E090F}" presName="funnel" presStyleLbl="trAlignAcc1" presStyleIdx="0" presStyleCnt="1"/>
      <dgm:spPr/>
    </dgm:pt>
  </dgm:ptLst>
  <dgm:cxnLst>
    <dgm:cxn modelId="{49271888-AF32-44C4-AC0E-EE50251C8AC9}" type="presOf" srcId="{8CDB8100-8D47-4E88-B711-3C541806886E}" destId="{0242CE3E-1CE1-4C28-BE58-88AB55E57A12}" srcOrd="0" destOrd="0" presId="urn:microsoft.com/office/officeart/2005/8/layout/funnel1"/>
    <dgm:cxn modelId="{08CC8DDA-CF72-44F9-AE96-9222004B66A4}" srcId="{394876AF-626E-45CB-A8A4-9E51F87E090F}" destId="{8CDB8100-8D47-4E88-B711-3C541806886E}" srcOrd="2" destOrd="0" parTransId="{533C403F-8C4A-44EB-9EB2-95BAA4FC39A5}" sibTransId="{2A2E1B2B-626E-46BB-B555-8B721AF876DD}"/>
    <dgm:cxn modelId="{6B9ACA5B-9523-472E-BA00-B33ACCFCC31C}" type="presOf" srcId="{95D62931-326E-477D-B4D6-4B510D5E1F26}" destId="{A733C89F-6909-421C-9D52-BFF3710DEE66}" srcOrd="0" destOrd="0" presId="urn:microsoft.com/office/officeart/2005/8/layout/funnel1"/>
    <dgm:cxn modelId="{B6DAC1FF-BAE9-42D9-A337-BAF0958C3322}" type="presOf" srcId="{DCD7EEC0-1B55-4EF7-BCF9-5B4A89E0E631}" destId="{2EFBAAEB-7E94-4AD1-8E46-DEB564D3B17F}" srcOrd="0" destOrd="0" presId="urn:microsoft.com/office/officeart/2005/8/layout/funnel1"/>
    <dgm:cxn modelId="{43559574-FCBF-4411-8408-57481281A04D}" srcId="{394876AF-626E-45CB-A8A4-9E51F87E090F}" destId="{264CA623-AF56-4893-AD43-E3C23FEED0E8}" srcOrd="3" destOrd="0" parTransId="{E85F5E71-B9A2-49EC-915D-DDCDF325408A}" sibTransId="{56C043A4-3815-4756-8C7D-B0BCC8FC6860}"/>
    <dgm:cxn modelId="{E5111496-4EA8-4BF6-930E-57595124F1AA}" srcId="{394876AF-626E-45CB-A8A4-9E51F87E090F}" destId="{DCD7EEC0-1B55-4EF7-BCF9-5B4A89E0E631}" srcOrd="1" destOrd="0" parTransId="{F19EBA05-F29F-45B6-8544-C027F15AF87C}" sibTransId="{281E5218-2FBD-428D-8F66-272E77E31F7E}"/>
    <dgm:cxn modelId="{070E4E86-932E-4604-A2F5-B60D9F168C64}" type="presOf" srcId="{394876AF-626E-45CB-A8A4-9E51F87E090F}" destId="{653543C1-24BF-40AB-8BFF-6E7E6C5E0FC1}" srcOrd="0" destOrd="0" presId="urn:microsoft.com/office/officeart/2005/8/layout/funnel1"/>
    <dgm:cxn modelId="{9C74CAE5-CA1B-44B1-8D23-91B7CFC4175F}" type="presOf" srcId="{264CA623-AF56-4893-AD43-E3C23FEED0E8}" destId="{865F955A-353B-4014-A6F5-E1D08B8836C7}" srcOrd="0" destOrd="0" presId="urn:microsoft.com/office/officeart/2005/8/layout/funnel1"/>
    <dgm:cxn modelId="{DE294B66-2836-4DD0-9C3F-93DA5463C41D}" srcId="{394876AF-626E-45CB-A8A4-9E51F87E090F}" destId="{95D62931-326E-477D-B4D6-4B510D5E1F26}" srcOrd="0" destOrd="0" parTransId="{09EB9975-B80E-4232-8816-70281512755C}" sibTransId="{A5C90BDD-BB24-4E85-8B2C-394C62E55C5D}"/>
    <dgm:cxn modelId="{165012D2-C218-40CE-83A2-178A53517079}" type="presParOf" srcId="{653543C1-24BF-40AB-8BFF-6E7E6C5E0FC1}" destId="{D0D7910D-FDC4-4261-AD83-744BAD67F6C0}" srcOrd="0" destOrd="0" presId="urn:microsoft.com/office/officeart/2005/8/layout/funnel1"/>
    <dgm:cxn modelId="{32D2F880-7B99-4676-BA9D-2CDDA9B0D0B6}" type="presParOf" srcId="{653543C1-24BF-40AB-8BFF-6E7E6C5E0FC1}" destId="{AFD1721A-888C-4CEA-867C-BD1BA3B899EE}" srcOrd="1" destOrd="0" presId="urn:microsoft.com/office/officeart/2005/8/layout/funnel1"/>
    <dgm:cxn modelId="{8071AAE7-2E06-4324-B14E-EF57692FE0C2}" type="presParOf" srcId="{653543C1-24BF-40AB-8BFF-6E7E6C5E0FC1}" destId="{865F955A-353B-4014-A6F5-E1D08B8836C7}" srcOrd="2" destOrd="0" presId="urn:microsoft.com/office/officeart/2005/8/layout/funnel1"/>
    <dgm:cxn modelId="{578090A4-523B-4A2F-9526-2739F2E81E9D}" type="presParOf" srcId="{653543C1-24BF-40AB-8BFF-6E7E6C5E0FC1}" destId="{0242CE3E-1CE1-4C28-BE58-88AB55E57A12}" srcOrd="3" destOrd="0" presId="urn:microsoft.com/office/officeart/2005/8/layout/funnel1"/>
    <dgm:cxn modelId="{0A7C5688-4D4A-4522-A23D-9E52F5535266}" type="presParOf" srcId="{653543C1-24BF-40AB-8BFF-6E7E6C5E0FC1}" destId="{2EFBAAEB-7E94-4AD1-8E46-DEB564D3B17F}" srcOrd="4" destOrd="0" presId="urn:microsoft.com/office/officeart/2005/8/layout/funnel1"/>
    <dgm:cxn modelId="{03F9ACD4-07F3-4581-A631-747874F6FC5F}" type="presParOf" srcId="{653543C1-24BF-40AB-8BFF-6E7E6C5E0FC1}" destId="{A733C89F-6909-421C-9D52-BFF3710DEE66}" srcOrd="5" destOrd="0" presId="urn:microsoft.com/office/officeart/2005/8/layout/funnel1"/>
    <dgm:cxn modelId="{5951DD80-0ED0-4D55-B6EF-41348926D4C4}" type="presParOf" srcId="{653543C1-24BF-40AB-8BFF-6E7E6C5E0FC1}" destId="{3B93A3F8-4414-46D0-B485-193478258E63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34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648891F7-95BF-464B-9C5C-B42705BF6AB6}" type="presOf" srcId="{F67F3151-472E-4100-9EEE-7BEA55BD2727}" destId="{6C95A91F-A307-492F-A6E0-A572FAC95327}" srcOrd="0" destOrd="0" presId="urn:microsoft.com/office/officeart/2005/8/layout/funnel1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689E94A2-4463-4320-B86B-4B0D22876366}" type="presOf" srcId="{2148144F-D1BD-4D92-83F0-D13703E46AC8}" destId="{D281B9E5-ED0B-4EE6-9C1D-447D08D6AE17}" srcOrd="0" destOrd="0" presId="urn:microsoft.com/office/officeart/2005/8/layout/funnel1"/>
    <dgm:cxn modelId="{97E5034A-8A57-4393-8529-03E96F98FB55}" type="presOf" srcId="{0C2A7A10-A131-420A-B791-5C4020D52E28}" destId="{B2D9B4E2-4502-4FBC-98EC-A13A99458B4F}" srcOrd="0" destOrd="0" presId="urn:microsoft.com/office/officeart/2005/8/layout/funnel1"/>
    <dgm:cxn modelId="{081D5D59-D027-46CD-B5BC-8880813D86F6}" type="presOf" srcId="{D8A6F512-9FCF-44D2-83FE-F64758DBF44E}" destId="{EEB0971E-1977-442B-9CBA-80E5976E1288}" srcOrd="0" destOrd="0" presId="urn:microsoft.com/office/officeart/2005/8/layout/funnel1"/>
    <dgm:cxn modelId="{FC3A23F7-0FCA-4C64-875B-D597D60B2C15}" type="presOf" srcId="{A80C8491-696D-4FB4-9AED-B926571B45A0}" destId="{FA3837D3-6D0F-4FDF-986B-0165605D01AC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A1DE9145-BEBC-42B5-AC54-88C0AB772D37}" type="presParOf" srcId="{EEB0971E-1977-442B-9CBA-80E5976E1288}" destId="{5BF44851-8E72-4AE9-AB65-68089AFEE468}" srcOrd="0" destOrd="0" presId="urn:microsoft.com/office/officeart/2005/8/layout/funnel1"/>
    <dgm:cxn modelId="{5189A29B-C125-48C5-8709-255F54A1277C}" type="presParOf" srcId="{EEB0971E-1977-442B-9CBA-80E5976E1288}" destId="{B49BC23D-1369-4AD5-8165-A23DBBC8EF67}" srcOrd="1" destOrd="0" presId="urn:microsoft.com/office/officeart/2005/8/layout/funnel1"/>
    <dgm:cxn modelId="{B0DE4EED-0605-4646-B51C-38B740F81EFE}" type="presParOf" srcId="{EEB0971E-1977-442B-9CBA-80E5976E1288}" destId="{6C95A91F-A307-492F-A6E0-A572FAC95327}" srcOrd="2" destOrd="0" presId="urn:microsoft.com/office/officeart/2005/8/layout/funnel1"/>
    <dgm:cxn modelId="{BB2B3F8E-76DB-4CA2-9D39-E724C7E4EFA5}" type="presParOf" srcId="{EEB0971E-1977-442B-9CBA-80E5976E1288}" destId="{D281B9E5-ED0B-4EE6-9C1D-447D08D6AE17}" srcOrd="3" destOrd="0" presId="urn:microsoft.com/office/officeart/2005/8/layout/funnel1"/>
    <dgm:cxn modelId="{21D90A82-B663-4797-85DB-A89995F40E89}" type="presParOf" srcId="{EEB0971E-1977-442B-9CBA-80E5976E1288}" destId="{FA3837D3-6D0F-4FDF-986B-0165605D01AC}" srcOrd="4" destOrd="0" presId="urn:microsoft.com/office/officeart/2005/8/layout/funnel1"/>
    <dgm:cxn modelId="{136EBA04-E932-42B5-97F2-B23CE020DD7C}" type="presParOf" srcId="{EEB0971E-1977-442B-9CBA-80E5976E1288}" destId="{B2D9B4E2-4502-4FBC-98EC-A13A99458B4F}" srcOrd="5" destOrd="0" presId="urn:microsoft.com/office/officeart/2005/8/layout/funnel1"/>
    <dgm:cxn modelId="{571D530E-4752-4960-B6CD-C3180ACC7B04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37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32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9FB48E4E-2C40-4A78-B29C-253EC2BB0776}" type="presOf" srcId="{DC5B09C7-6044-4E99-8F6F-832F9DC46479}" destId="{3AD7CA02-783B-4F39-9070-1EF1D878D232}" srcOrd="0" destOrd="0" presId="urn:microsoft.com/office/officeart/2005/8/layout/funnel1"/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4F994653-38DB-40B1-9F69-78BA4782B6D0}" type="presOf" srcId="{E1D7DC48-7BB4-43C5-9CC6-5AB90EA60539}" destId="{C60525DC-74E0-4958-9A9B-A306EE426ACC}" srcOrd="0" destOrd="0" presId="urn:microsoft.com/office/officeart/2005/8/layout/funnel1"/>
    <dgm:cxn modelId="{47EFF0EB-AC01-4CDF-B51E-3DF849228D9D}" type="presOf" srcId="{F319ECE8-27B9-4A88-AECE-A13217D4B97F}" destId="{53B75C82-8E89-4B48-A5FA-FC8B5D77B41F}" srcOrd="0" destOrd="0" presId="urn:microsoft.com/office/officeart/2005/8/layout/funnel1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107CC626-0C9B-4B96-B469-AC19FED84807}" type="presOf" srcId="{E296052F-03E8-4EE1-B915-AF6C50B2A453}" destId="{D6009CF7-BE59-4F34-A5BB-BCBD26158475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D3A1347E-5401-417A-922B-244C8EC89E67}" type="presOf" srcId="{877DB5A9-7C9E-4EDC-91C5-AEB2CCAE6175}" destId="{21DF3305-3649-4EF4-96CD-BDC65F4CC4B2}" srcOrd="0" destOrd="0" presId="urn:microsoft.com/office/officeart/2005/8/layout/funnel1"/>
    <dgm:cxn modelId="{70C4797B-D842-4F09-9EBB-D378C9E9908F}" type="presParOf" srcId="{21DF3305-3649-4EF4-96CD-BDC65F4CC4B2}" destId="{EA9C28D2-BF45-44FC-87B3-DC5B90470085}" srcOrd="0" destOrd="0" presId="urn:microsoft.com/office/officeart/2005/8/layout/funnel1"/>
    <dgm:cxn modelId="{DF12BF72-EEC5-41E8-9DAC-7BBB10250029}" type="presParOf" srcId="{21DF3305-3649-4EF4-96CD-BDC65F4CC4B2}" destId="{E3B53CBB-6ADB-4D6E-B89F-A52B3939E996}" srcOrd="1" destOrd="0" presId="urn:microsoft.com/office/officeart/2005/8/layout/funnel1"/>
    <dgm:cxn modelId="{69781F17-91D2-4627-9538-6E1E2B72C3B7}" type="presParOf" srcId="{21DF3305-3649-4EF4-96CD-BDC65F4CC4B2}" destId="{C60525DC-74E0-4958-9A9B-A306EE426ACC}" srcOrd="2" destOrd="0" presId="urn:microsoft.com/office/officeart/2005/8/layout/funnel1"/>
    <dgm:cxn modelId="{18202ED3-172F-4EB0-89C6-811DD2FA7818}" type="presParOf" srcId="{21DF3305-3649-4EF4-96CD-BDC65F4CC4B2}" destId="{D6009CF7-BE59-4F34-A5BB-BCBD26158475}" srcOrd="3" destOrd="0" presId="urn:microsoft.com/office/officeart/2005/8/layout/funnel1"/>
    <dgm:cxn modelId="{CD33C3B7-BA90-4599-87AE-5A17F8CED4D1}" type="presParOf" srcId="{21DF3305-3649-4EF4-96CD-BDC65F4CC4B2}" destId="{3AD7CA02-783B-4F39-9070-1EF1D878D232}" srcOrd="4" destOrd="0" presId="urn:microsoft.com/office/officeart/2005/8/layout/funnel1"/>
    <dgm:cxn modelId="{72C87CE5-E864-4354-B217-C691FF6C24C8}" type="presParOf" srcId="{21DF3305-3649-4EF4-96CD-BDC65F4CC4B2}" destId="{53B75C82-8E89-4B48-A5FA-FC8B5D77B41F}" srcOrd="5" destOrd="0" presId="urn:microsoft.com/office/officeart/2005/8/layout/funnel1"/>
    <dgm:cxn modelId="{422629CF-C2CA-48AC-8CE7-CDBBA8494A6A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51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CC253802-5A75-4C31-A87E-CC76D44FC8E5}" type="presOf" srcId="{F67F3151-472E-4100-9EEE-7BEA55BD2727}" destId="{6C95A91F-A307-492F-A6E0-A572FAC95327}" srcOrd="0" destOrd="0" presId="urn:microsoft.com/office/officeart/2005/8/layout/funnel1"/>
    <dgm:cxn modelId="{A0549F88-6904-4591-B1C0-44BD9828BAAD}" type="presOf" srcId="{0C2A7A10-A131-420A-B791-5C4020D52E28}" destId="{B2D9B4E2-4502-4FBC-98EC-A13A99458B4F}" srcOrd="0" destOrd="0" presId="urn:microsoft.com/office/officeart/2005/8/layout/funnel1"/>
    <dgm:cxn modelId="{52ADA868-7D0F-49FF-9588-F609CD676086}" type="presOf" srcId="{D8A6F512-9FCF-44D2-83FE-F64758DBF44E}" destId="{EEB0971E-1977-442B-9CBA-80E5976E1288}" srcOrd="0" destOrd="0" presId="urn:microsoft.com/office/officeart/2005/8/layout/funnel1"/>
    <dgm:cxn modelId="{76B9A828-77E9-4E6D-AAE3-1FF138E72CFA}" type="presOf" srcId="{A80C8491-696D-4FB4-9AED-B926571B45A0}" destId="{FA3837D3-6D0F-4FDF-986B-0165605D01AC}" srcOrd="0" destOrd="0" presId="urn:microsoft.com/office/officeart/2005/8/layout/funnel1"/>
    <dgm:cxn modelId="{633C165E-9A46-4BC8-BC74-AE12916A1CF7}" type="presOf" srcId="{2148144F-D1BD-4D92-83F0-D13703E46AC8}" destId="{D281B9E5-ED0B-4EE6-9C1D-447D08D6AE17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08B221B5-96B6-44CB-98E5-2B276594A28E}" type="presParOf" srcId="{EEB0971E-1977-442B-9CBA-80E5976E1288}" destId="{5BF44851-8E72-4AE9-AB65-68089AFEE468}" srcOrd="0" destOrd="0" presId="urn:microsoft.com/office/officeart/2005/8/layout/funnel1"/>
    <dgm:cxn modelId="{7B78FF29-BE65-481C-BEE7-098981047ECC}" type="presParOf" srcId="{EEB0971E-1977-442B-9CBA-80E5976E1288}" destId="{B49BC23D-1369-4AD5-8165-A23DBBC8EF67}" srcOrd="1" destOrd="0" presId="urn:microsoft.com/office/officeart/2005/8/layout/funnel1"/>
    <dgm:cxn modelId="{0F54B2E7-E08C-405E-8D3A-386A43936CAF}" type="presParOf" srcId="{EEB0971E-1977-442B-9CBA-80E5976E1288}" destId="{6C95A91F-A307-492F-A6E0-A572FAC95327}" srcOrd="2" destOrd="0" presId="urn:microsoft.com/office/officeart/2005/8/layout/funnel1"/>
    <dgm:cxn modelId="{39971C64-F8EC-490C-BB2E-91F432E8FF34}" type="presParOf" srcId="{EEB0971E-1977-442B-9CBA-80E5976E1288}" destId="{D281B9E5-ED0B-4EE6-9C1D-447D08D6AE17}" srcOrd="3" destOrd="0" presId="urn:microsoft.com/office/officeart/2005/8/layout/funnel1"/>
    <dgm:cxn modelId="{666DBE6E-819D-4FF6-B011-B8E517650D46}" type="presParOf" srcId="{EEB0971E-1977-442B-9CBA-80E5976E1288}" destId="{FA3837D3-6D0F-4FDF-986B-0165605D01AC}" srcOrd="4" destOrd="0" presId="urn:microsoft.com/office/officeart/2005/8/layout/funnel1"/>
    <dgm:cxn modelId="{7AC84BD7-7BDD-4D93-9137-E08651351797}" type="presParOf" srcId="{EEB0971E-1977-442B-9CBA-80E5976E1288}" destId="{B2D9B4E2-4502-4FBC-98EC-A13A99458B4F}" srcOrd="5" destOrd="0" presId="urn:microsoft.com/office/officeart/2005/8/layout/funnel1"/>
    <dgm:cxn modelId="{AAFADA1A-1212-4C36-9FDC-4990A1F21D85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0596374B-511B-4976-9AE3-965070B856FA}" type="presOf" srcId="{F319ECE8-27B9-4A88-AECE-A13217D4B97F}" destId="{53B75C82-8E89-4B48-A5FA-FC8B5D77B41F}" srcOrd="0" destOrd="0" presId="urn:microsoft.com/office/officeart/2005/8/layout/funnel1"/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040F55AD-A4A8-4CC4-BBF2-9EAB8C60C8E7}" type="presOf" srcId="{E1D7DC48-7BB4-43C5-9CC6-5AB90EA60539}" destId="{C60525DC-74E0-4958-9A9B-A306EE426ACC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F11A3748-621A-45B7-9C31-1C2610F1C233}" type="presOf" srcId="{DC5B09C7-6044-4E99-8F6F-832F9DC46479}" destId="{3AD7CA02-783B-4F39-9070-1EF1D878D232}" srcOrd="0" destOrd="0" presId="urn:microsoft.com/office/officeart/2005/8/layout/funnel1"/>
    <dgm:cxn modelId="{32FD70D7-01D8-4DBA-B66E-14417E6C97C3}" type="presOf" srcId="{E296052F-03E8-4EE1-B915-AF6C50B2A453}" destId="{D6009CF7-BE59-4F34-A5BB-BCBD26158475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589C3F7C-FA57-4B6F-BD86-CC9072D479A4}" type="presOf" srcId="{877DB5A9-7C9E-4EDC-91C5-AEB2CCAE6175}" destId="{21DF3305-3649-4EF4-96CD-BDC65F4CC4B2}" srcOrd="0" destOrd="0" presId="urn:microsoft.com/office/officeart/2005/8/layout/funnel1"/>
    <dgm:cxn modelId="{E9715A6A-6139-4363-9C68-5A265891D3BC}" type="presParOf" srcId="{21DF3305-3649-4EF4-96CD-BDC65F4CC4B2}" destId="{EA9C28D2-BF45-44FC-87B3-DC5B90470085}" srcOrd="0" destOrd="0" presId="urn:microsoft.com/office/officeart/2005/8/layout/funnel1"/>
    <dgm:cxn modelId="{031FCA7F-2DC3-492B-9D07-9C8D355FEA7C}" type="presParOf" srcId="{21DF3305-3649-4EF4-96CD-BDC65F4CC4B2}" destId="{E3B53CBB-6ADB-4D6E-B89F-A52B3939E996}" srcOrd="1" destOrd="0" presId="urn:microsoft.com/office/officeart/2005/8/layout/funnel1"/>
    <dgm:cxn modelId="{8B01165F-59D4-486E-810D-5BF63F867B27}" type="presParOf" srcId="{21DF3305-3649-4EF4-96CD-BDC65F4CC4B2}" destId="{C60525DC-74E0-4958-9A9B-A306EE426ACC}" srcOrd="2" destOrd="0" presId="urn:microsoft.com/office/officeart/2005/8/layout/funnel1"/>
    <dgm:cxn modelId="{93FFD1CA-AF5D-48BA-B842-1E29EB0E2C89}" type="presParOf" srcId="{21DF3305-3649-4EF4-96CD-BDC65F4CC4B2}" destId="{D6009CF7-BE59-4F34-A5BB-BCBD26158475}" srcOrd="3" destOrd="0" presId="urn:microsoft.com/office/officeart/2005/8/layout/funnel1"/>
    <dgm:cxn modelId="{C388587A-C675-4029-95E7-8CA0777B02CF}" type="presParOf" srcId="{21DF3305-3649-4EF4-96CD-BDC65F4CC4B2}" destId="{3AD7CA02-783B-4F39-9070-1EF1D878D232}" srcOrd="4" destOrd="0" presId="urn:microsoft.com/office/officeart/2005/8/layout/funnel1"/>
    <dgm:cxn modelId="{CF29A869-A8A0-4585-98FA-CCCD8E3BC4FE}" type="presParOf" srcId="{21DF3305-3649-4EF4-96CD-BDC65F4CC4B2}" destId="{53B75C82-8E89-4B48-A5FA-FC8B5D77B41F}" srcOrd="5" destOrd="0" presId="urn:microsoft.com/office/officeart/2005/8/layout/funnel1"/>
    <dgm:cxn modelId="{7B47A172-B793-4987-A154-BC7AA583E34E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73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FF8D16F5-27A6-47FF-8109-75E0731AEA53}" type="presOf" srcId="{A80C8491-696D-4FB4-9AED-B926571B45A0}" destId="{FA3837D3-6D0F-4FDF-986B-0165605D01AC}" srcOrd="0" destOrd="0" presId="urn:microsoft.com/office/officeart/2005/8/layout/funnel1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F42B9A76-2404-42C1-85F3-9323692CB840}" type="presOf" srcId="{D8A6F512-9FCF-44D2-83FE-F64758DBF44E}" destId="{EEB0971E-1977-442B-9CBA-80E5976E1288}" srcOrd="0" destOrd="0" presId="urn:microsoft.com/office/officeart/2005/8/layout/funnel1"/>
    <dgm:cxn modelId="{28F5EF6D-4180-4967-BD24-1661F2D0ADDE}" type="presOf" srcId="{F67F3151-472E-4100-9EEE-7BEA55BD2727}" destId="{6C95A91F-A307-492F-A6E0-A572FAC95327}" srcOrd="0" destOrd="0" presId="urn:microsoft.com/office/officeart/2005/8/layout/funnel1"/>
    <dgm:cxn modelId="{2946B274-4D5C-43E7-9104-53826C420ACC}" type="presOf" srcId="{0C2A7A10-A131-420A-B791-5C4020D52E28}" destId="{B2D9B4E2-4502-4FBC-98EC-A13A99458B4F}" srcOrd="0" destOrd="0" presId="urn:microsoft.com/office/officeart/2005/8/layout/funnel1"/>
    <dgm:cxn modelId="{74D78A0C-2FDC-449E-82CE-207DF3DB118F}" type="presOf" srcId="{2148144F-D1BD-4D92-83F0-D13703E46AC8}" destId="{D281B9E5-ED0B-4EE6-9C1D-447D08D6AE17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52E9BD40-DD30-4CB1-AC65-31304C55AFD3}" type="presParOf" srcId="{EEB0971E-1977-442B-9CBA-80E5976E1288}" destId="{5BF44851-8E72-4AE9-AB65-68089AFEE468}" srcOrd="0" destOrd="0" presId="urn:microsoft.com/office/officeart/2005/8/layout/funnel1"/>
    <dgm:cxn modelId="{DE1DEC21-FE48-44EC-94AF-762CB71DB996}" type="presParOf" srcId="{EEB0971E-1977-442B-9CBA-80E5976E1288}" destId="{B49BC23D-1369-4AD5-8165-A23DBBC8EF67}" srcOrd="1" destOrd="0" presId="urn:microsoft.com/office/officeart/2005/8/layout/funnel1"/>
    <dgm:cxn modelId="{6729BE6A-329B-4B55-9E89-40B88504EEF5}" type="presParOf" srcId="{EEB0971E-1977-442B-9CBA-80E5976E1288}" destId="{6C95A91F-A307-492F-A6E0-A572FAC95327}" srcOrd="2" destOrd="0" presId="urn:microsoft.com/office/officeart/2005/8/layout/funnel1"/>
    <dgm:cxn modelId="{7019D4C7-3271-43EF-ADFF-7EADC909330A}" type="presParOf" srcId="{EEB0971E-1977-442B-9CBA-80E5976E1288}" destId="{D281B9E5-ED0B-4EE6-9C1D-447D08D6AE17}" srcOrd="3" destOrd="0" presId="urn:microsoft.com/office/officeart/2005/8/layout/funnel1"/>
    <dgm:cxn modelId="{F873AB99-DD1A-4B12-A1F4-069F14DB0828}" type="presParOf" srcId="{EEB0971E-1977-442B-9CBA-80E5976E1288}" destId="{FA3837D3-6D0F-4FDF-986B-0165605D01AC}" srcOrd="4" destOrd="0" presId="urn:microsoft.com/office/officeart/2005/8/layout/funnel1"/>
    <dgm:cxn modelId="{CE9880DF-5464-4642-935E-69D02554694A}" type="presParOf" srcId="{EEB0971E-1977-442B-9CBA-80E5976E1288}" destId="{B2D9B4E2-4502-4FBC-98EC-A13A99458B4F}" srcOrd="5" destOrd="0" presId="urn:microsoft.com/office/officeart/2005/8/layout/funnel1"/>
    <dgm:cxn modelId="{68C99780-079F-47B7-8FF3-EA0ED898399F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35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26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C88FACCD-F28B-483D-9F56-6EA3052EAC41}" type="presOf" srcId="{E296052F-03E8-4EE1-B915-AF6C50B2A453}" destId="{D6009CF7-BE59-4F34-A5BB-BCBD26158475}" srcOrd="0" destOrd="0" presId="urn:microsoft.com/office/officeart/2005/8/layout/funnel1"/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39BDFED4-3714-42AA-9A65-D45DDDD74939}" type="presOf" srcId="{F319ECE8-27B9-4A88-AECE-A13217D4B97F}" destId="{53B75C82-8E89-4B48-A5FA-FC8B5D77B41F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76A3E3C2-6335-4488-B4CD-9641796AD50D}" type="presOf" srcId="{877DB5A9-7C9E-4EDC-91C5-AEB2CCAE6175}" destId="{21DF3305-3649-4EF4-96CD-BDC65F4CC4B2}" srcOrd="0" destOrd="0" presId="urn:microsoft.com/office/officeart/2005/8/layout/funnel1"/>
    <dgm:cxn modelId="{26C79100-3A4A-4D48-A729-33041693E611}" type="presOf" srcId="{DC5B09C7-6044-4E99-8F6F-832F9DC46479}" destId="{3AD7CA02-783B-4F39-9070-1EF1D878D232}" srcOrd="0" destOrd="0" presId="urn:microsoft.com/office/officeart/2005/8/layout/funnel1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FA1FDA22-3F29-44FB-B76C-BD015EF8A9E9}" type="presOf" srcId="{E1D7DC48-7BB4-43C5-9CC6-5AB90EA60539}" destId="{C60525DC-74E0-4958-9A9B-A306EE426ACC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32A79C55-F8FF-46B1-A779-3EFAF521FB8D}" type="presParOf" srcId="{21DF3305-3649-4EF4-96CD-BDC65F4CC4B2}" destId="{EA9C28D2-BF45-44FC-87B3-DC5B90470085}" srcOrd="0" destOrd="0" presId="urn:microsoft.com/office/officeart/2005/8/layout/funnel1"/>
    <dgm:cxn modelId="{43BC4E73-1344-4C44-B066-99A262D7E8BD}" type="presParOf" srcId="{21DF3305-3649-4EF4-96CD-BDC65F4CC4B2}" destId="{E3B53CBB-6ADB-4D6E-B89F-A52B3939E996}" srcOrd="1" destOrd="0" presId="urn:microsoft.com/office/officeart/2005/8/layout/funnel1"/>
    <dgm:cxn modelId="{2A7F3A99-91E2-4B39-AE1D-CAE837982936}" type="presParOf" srcId="{21DF3305-3649-4EF4-96CD-BDC65F4CC4B2}" destId="{C60525DC-74E0-4958-9A9B-A306EE426ACC}" srcOrd="2" destOrd="0" presId="urn:microsoft.com/office/officeart/2005/8/layout/funnel1"/>
    <dgm:cxn modelId="{C89115DA-C23C-4818-A1EE-7621A1E7EAEA}" type="presParOf" srcId="{21DF3305-3649-4EF4-96CD-BDC65F4CC4B2}" destId="{D6009CF7-BE59-4F34-A5BB-BCBD26158475}" srcOrd="3" destOrd="0" presId="urn:microsoft.com/office/officeart/2005/8/layout/funnel1"/>
    <dgm:cxn modelId="{A4B25064-0AB9-4158-8ACE-B324E7DC27D5}" type="presParOf" srcId="{21DF3305-3649-4EF4-96CD-BDC65F4CC4B2}" destId="{3AD7CA02-783B-4F39-9070-1EF1D878D232}" srcOrd="4" destOrd="0" presId="urn:microsoft.com/office/officeart/2005/8/layout/funnel1"/>
    <dgm:cxn modelId="{0256F4AB-7039-4DD6-85C7-B6043E2F196C}" type="presParOf" srcId="{21DF3305-3649-4EF4-96CD-BDC65F4CC4B2}" destId="{53B75C82-8E89-4B48-A5FA-FC8B5D77B41F}" srcOrd="5" destOrd="0" presId="urn:microsoft.com/office/officeart/2005/8/layout/funnel1"/>
    <dgm:cxn modelId="{82B180B8-6970-4557-9483-3B4E4D5C5004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151D0725-EA9C-4253-8872-A11BBA3FE3AB}" type="presOf" srcId="{0C2A7A10-A131-420A-B791-5C4020D52E28}" destId="{B2D9B4E2-4502-4FBC-98EC-A13A99458B4F}" srcOrd="0" destOrd="0" presId="urn:microsoft.com/office/officeart/2005/8/layout/funnel1"/>
    <dgm:cxn modelId="{53CF9EF2-D45B-4CB5-AA92-D31541E87DC6}" type="presOf" srcId="{D8A6F512-9FCF-44D2-83FE-F64758DBF44E}" destId="{EEB0971E-1977-442B-9CBA-80E5976E1288}" srcOrd="0" destOrd="0" presId="urn:microsoft.com/office/officeart/2005/8/layout/funnel1"/>
    <dgm:cxn modelId="{CFC18F0A-E2EB-4C07-B674-D60E68B50419}" type="presOf" srcId="{2148144F-D1BD-4D92-83F0-D13703E46AC8}" destId="{D281B9E5-ED0B-4EE6-9C1D-447D08D6AE17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58C0585D-91AF-4034-80F6-9EFF2EEEB729}" type="presOf" srcId="{F67F3151-472E-4100-9EEE-7BEA55BD2727}" destId="{6C95A91F-A307-492F-A6E0-A572FAC95327}" srcOrd="0" destOrd="0" presId="urn:microsoft.com/office/officeart/2005/8/layout/funnel1"/>
    <dgm:cxn modelId="{7B0CD519-1F49-445E-8FA9-21D5B2CE21E0}" type="presOf" srcId="{A80C8491-696D-4FB4-9AED-B926571B45A0}" destId="{FA3837D3-6D0F-4FDF-986B-0165605D01AC}" srcOrd="0" destOrd="0" presId="urn:microsoft.com/office/officeart/2005/8/layout/funnel1"/>
    <dgm:cxn modelId="{C6C9A302-BAF9-413A-8BA5-D7A477834A12}" type="presParOf" srcId="{EEB0971E-1977-442B-9CBA-80E5976E1288}" destId="{5BF44851-8E72-4AE9-AB65-68089AFEE468}" srcOrd="0" destOrd="0" presId="urn:microsoft.com/office/officeart/2005/8/layout/funnel1"/>
    <dgm:cxn modelId="{8CB2EFBC-D8CE-4B0E-A642-283E836E8B47}" type="presParOf" srcId="{EEB0971E-1977-442B-9CBA-80E5976E1288}" destId="{B49BC23D-1369-4AD5-8165-A23DBBC8EF67}" srcOrd="1" destOrd="0" presId="urn:microsoft.com/office/officeart/2005/8/layout/funnel1"/>
    <dgm:cxn modelId="{5D7C02FB-022B-4F2D-9134-65ECA736C8B2}" type="presParOf" srcId="{EEB0971E-1977-442B-9CBA-80E5976E1288}" destId="{6C95A91F-A307-492F-A6E0-A572FAC95327}" srcOrd="2" destOrd="0" presId="urn:microsoft.com/office/officeart/2005/8/layout/funnel1"/>
    <dgm:cxn modelId="{36935D60-D65F-4DF4-B559-FB38EE20920F}" type="presParOf" srcId="{EEB0971E-1977-442B-9CBA-80E5976E1288}" destId="{D281B9E5-ED0B-4EE6-9C1D-447D08D6AE17}" srcOrd="3" destOrd="0" presId="urn:microsoft.com/office/officeart/2005/8/layout/funnel1"/>
    <dgm:cxn modelId="{3BC21873-D089-4C19-A8D6-61A88B34E3C0}" type="presParOf" srcId="{EEB0971E-1977-442B-9CBA-80E5976E1288}" destId="{FA3837D3-6D0F-4FDF-986B-0165605D01AC}" srcOrd="4" destOrd="0" presId="urn:microsoft.com/office/officeart/2005/8/layout/funnel1"/>
    <dgm:cxn modelId="{483B0C99-95D4-43B8-BF70-223B011F47DC}" type="presParOf" srcId="{EEB0971E-1977-442B-9CBA-80E5976E1288}" destId="{B2D9B4E2-4502-4FBC-98EC-A13A99458B4F}" srcOrd="5" destOrd="0" presId="urn:microsoft.com/office/officeart/2005/8/layout/funnel1"/>
    <dgm:cxn modelId="{70350F41-E1A2-4562-BCBB-251C774D6A0E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55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29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?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75FFAE66-58F7-451D-80AE-12345EDC3C74}" type="presOf" srcId="{877DB5A9-7C9E-4EDC-91C5-AEB2CCAE6175}" destId="{21DF3305-3649-4EF4-96CD-BDC65F4CC4B2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985ED84A-9AA9-4265-B5E6-EDFC6C65BBE9}" type="presOf" srcId="{F319ECE8-27B9-4A88-AECE-A13217D4B97F}" destId="{53B75C82-8E89-4B48-A5FA-FC8B5D77B41F}" srcOrd="0" destOrd="0" presId="urn:microsoft.com/office/officeart/2005/8/layout/funnel1"/>
    <dgm:cxn modelId="{053A2676-0E9E-4644-98ED-8814DC91E465}" type="presOf" srcId="{E296052F-03E8-4EE1-B915-AF6C50B2A453}" destId="{D6009CF7-BE59-4F34-A5BB-BCBD26158475}" srcOrd="0" destOrd="0" presId="urn:microsoft.com/office/officeart/2005/8/layout/funnel1"/>
    <dgm:cxn modelId="{9BAC90B1-B374-4478-BC62-D200B4FB2640}" type="presOf" srcId="{E1D7DC48-7BB4-43C5-9CC6-5AB90EA60539}" destId="{C60525DC-74E0-4958-9A9B-A306EE426ACC}" srcOrd="0" destOrd="0" presId="urn:microsoft.com/office/officeart/2005/8/layout/funnel1"/>
    <dgm:cxn modelId="{C213B9C3-5575-418E-BF0D-E36AC8D9A45D}" type="presOf" srcId="{DC5B09C7-6044-4E99-8F6F-832F9DC46479}" destId="{3AD7CA02-783B-4F39-9070-1EF1D878D232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AC4BFD18-ADED-4A30-B6BB-A6B839FB25FE}" type="presParOf" srcId="{21DF3305-3649-4EF4-96CD-BDC65F4CC4B2}" destId="{EA9C28D2-BF45-44FC-87B3-DC5B90470085}" srcOrd="0" destOrd="0" presId="urn:microsoft.com/office/officeart/2005/8/layout/funnel1"/>
    <dgm:cxn modelId="{0F300AEC-29D6-4014-9124-16E20F25B54D}" type="presParOf" srcId="{21DF3305-3649-4EF4-96CD-BDC65F4CC4B2}" destId="{E3B53CBB-6ADB-4D6E-B89F-A52B3939E996}" srcOrd="1" destOrd="0" presId="urn:microsoft.com/office/officeart/2005/8/layout/funnel1"/>
    <dgm:cxn modelId="{248E3C57-420F-4D15-9C26-417C62DECF05}" type="presParOf" srcId="{21DF3305-3649-4EF4-96CD-BDC65F4CC4B2}" destId="{C60525DC-74E0-4958-9A9B-A306EE426ACC}" srcOrd="2" destOrd="0" presId="urn:microsoft.com/office/officeart/2005/8/layout/funnel1"/>
    <dgm:cxn modelId="{E007D950-E69A-4B82-8E0D-C640A720DB8E}" type="presParOf" srcId="{21DF3305-3649-4EF4-96CD-BDC65F4CC4B2}" destId="{D6009CF7-BE59-4F34-A5BB-BCBD26158475}" srcOrd="3" destOrd="0" presId="urn:microsoft.com/office/officeart/2005/8/layout/funnel1"/>
    <dgm:cxn modelId="{71ED5619-82C4-4334-B6F3-98B58FB990AF}" type="presParOf" srcId="{21DF3305-3649-4EF4-96CD-BDC65F4CC4B2}" destId="{3AD7CA02-783B-4F39-9070-1EF1D878D232}" srcOrd="4" destOrd="0" presId="urn:microsoft.com/office/officeart/2005/8/layout/funnel1"/>
    <dgm:cxn modelId="{F17F22A7-8005-4908-BBA6-9148EE332369}" type="presParOf" srcId="{21DF3305-3649-4EF4-96CD-BDC65F4CC4B2}" destId="{53B75C82-8E89-4B48-A5FA-FC8B5D77B41F}" srcOrd="5" destOrd="0" presId="urn:microsoft.com/office/officeart/2005/8/layout/funnel1"/>
    <dgm:cxn modelId="{D21DC357-E7AD-4AED-AB2C-2620A24448F6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CDCDC67-91FF-4E61-8814-74C02814F437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58135A-139C-497C-99AF-1F921A991295}">
      <dgm:prSet phldrT="[Text]"/>
      <dgm:spPr/>
      <dgm:t>
        <a:bodyPr/>
        <a:lstStyle/>
        <a:p>
          <a:r>
            <a:rPr lang="cs-CZ" dirty="0" smtClean="0"/>
            <a:t>41</a:t>
          </a:r>
          <a:endParaRPr lang="cs-CZ" dirty="0"/>
        </a:p>
      </dgm:t>
    </dgm:pt>
    <dgm:pt modelId="{11F62C72-870B-4690-B55C-8E0EE666E8B2}" type="parTrans" cxnId="{B5838DAA-D1ED-4654-9CCC-056BACD2A57A}">
      <dgm:prSet/>
      <dgm:spPr/>
      <dgm:t>
        <a:bodyPr/>
        <a:lstStyle/>
        <a:p>
          <a:endParaRPr lang="cs-CZ"/>
        </a:p>
      </dgm:t>
    </dgm:pt>
    <dgm:pt modelId="{F1795262-F293-40E2-A523-DCB9D14D1813}" type="sibTrans" cxnId="{B5838DAA-D1ED-4654-9CCC-056BACD2A57A}">
      <dgm:prSet/>
      <dgm:spPr/>
      <dgm:t>
        <a:bodyPr/>
        <a:lstStyle/>
        <a:p>
          <a:endParaRPr lang="cs-CZ"/>
        </a:p>
      </dgm:t>
    </dgm:pt>
    <dgm:pt modelId="{0CDD1ED9-10E4-42D0-82B5-3A6063804C1B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194871A8-280E-41DC-9F89-39758C3BCF95}" type="parTrans" cxnId="{669E0824-824F-49FD-A922-3DD191AFB6F8}">
      <dgm:prSet/>
      <dgm:spPr/>
      <dgm:t>
        <a:bodyPr/>
        <a:lstStyle/>
        <a:p>
          <a:endParaRPr lang="cs-CZ"/>
        </a:p>
      </dgm:t>
    </dgm:pt>
    <dgm:pt modelId="{914DE4AC-86EE-479E-9998-3C068082C2FD}" type="sibTrans" cxnId="{669E0824-824F-49FD-A922-3DD191AFB6F8}">
      <dgm:prSet/>
      <dgm:spPr/>
      <dgm:t>
        <a:bodyPr/>
        <a:lstStyle/>
        <a:p>
          <a:endParaRPr lang="cs-CZ"/>
        </a:p>
      </dgm:t>
    </dgm:pt>
    <dgm:pt modelId="{5D3C29F9-4A26-4918-A82A-1074D26AA063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AB2CFAA8-085B-49FC-A3BD-1F67B4829127}" type="parTrans" cxnId="{FCFCDE05-86DF-4832-A4D5-49496DEAC87F}">
      <dgm:prSet/>
      <dgm:spPr/>
      <dgm:t>
        <a:bodyPr/>
        <a:lstStyle/>
        <a:p>
          <a:endParaRPr lang="cs-CZ"/>
        </a:p>
      </dgm:t>
    </dgm:pt>
    <dgm:pt modelId="{E562A95C-E3B9-4E70-9BB0-C83A065DC021}" type="sibTrans" cxnId="{FCFCDE05-86DF-4832-A4D5-49496DEAC87F}">
      <dgm:prSet/>
      <dgm:spPr/>
      <dgm:t>
        <a:bodyPr/>
        <a:lstStyle/>
        <a:p>
          <a:endParaRPr lang="cs-CZ"/>
        </a:p>
      </dgm:t>
    </dgm:pt>
    <dgm:pt modelId="{3A411C86-4D01-4A00-8DC8-B3647EEFC1A1}">
      <dgm:prSet phldrT="[Text]" custT="1"/>
      <dgm:spPr/>
      <dgm:t>
        <a:bodyPr/>
        <a:lstStyle/>
        <a:p>
          <a:r>
            <a:rPr lang="cs-CZ" sz="4400" dirty="0" smtClean="0"/>
            <a:t>99</a:t>
          </a:r>
          <a:endParaRPr lang="cs-CZ" sz="4400" dirty="0"/>
        </a:p>
      </dgm:t>
    </dgm:pt>
    <dgm:pt modelId="{B46C800B-D741-4C06-B054-127AA16C4505}" type="parTrans" cxnId="{0BA7CA28-3BA5-40D2-930E-9AB26D366081}">
      <dgm:prSet/>
      <dgm:spPr/>
      <dgm:t>
        <a:bodyPr/>
        <a:lstStyle/>
        <a:p>
          <a:endParaRPr lang="cs-CZ"/>
        </a:p>
      </dgm:t>
    </dgm:pt>
    <dgm:pt modelId="{8315F6B7-3688-45C9-AFE8-93ACB6F73BF8}" type="sibTrans" cxnId="{0BA7CA28-3BA5-40D2-930E-9AB26D366081}">
      <dgm:prSet/>
      <dgm:spPr/>
      <dgm:t>
        <a:bodyPr/>
        <a:lstStyle/>
        <a:p>
          <a:endParaRPr lang="cs-CZ"/>
        </a:p>
      </dgm:t>
    </dgm:pt>
    <dgm:pt modelId="{7FE23480-D1A0-4D4C-9E77-EAC308B41AC3}" type="pres">
      <dgm:prSet presAssocID="{CCDCDC67-91FF-4E61-8814-74C02814F437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C9EB9A-5F89-4AFA-AAE7-DAA4230E3932}" type="pres">
      <dgm:prSet presAssocID="{CCDCDC67-91FF-4E61-8814-74C02814F437}" presName="ellipse" presStyleLbl="trBgShp" presStyleIdx="0" presStyleCnt="1"/>
      <dgm:spPr/>
    </dgm:pt>
    <dgm:pt modelId="{52F60119-25C6-4339-AC85-13B91A8551FF}" type="pres">
      <dgm:prSet presAssocID="{CCDCDC67-91FF-4E61-8814-74C02814F437}" presName="arrow1" presStyleLbl="fgShp" presStyleIdx="0" presStyleCnt="1"/>
      <dgm:spPr/>
    </dgm:pt>
    <dgm:pt modelId="{9A5239DC-090A-4BFA-9AC8-FF9B97F568EA}" type="pres">
      <dgm:prSet presAssocID="{CCDCDC67-91FF-4E61-8814-74C02814F437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D3C399-C448-42AB-B5E6-CDB332907022}" type="pres">
      <dgm:prSet presAssocID="{0CDD1ED9-10E4-42D0-82B5-3A6063804C1B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A9C4C3-2B08-4368-9B7B-353C603976B0}" type="pres">
      <dgm:prSet presAssocID="{5D3C29F9-4A26-4918-A82A-1074D26AA06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197B76-FF14-4D76-9B7E-CF78959EE183}" type="pres">
      <dgm:prSet presAssocID="{3A411C86-4D01-4A00-8DC8-B3647EEFC1A1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E03E25-687A-4150-A787-413C36957222}" type="pres">
      <dgm:prSet presAssocID="{CCDCDC67-91FF-4E61-8814-74C02814F437}" presName="funnel" presStyleLbl="trAlignAcc1" presStyleIdx="0" presStyleCnt="1"/>
      <dgm:spPr/>
    </dgm:pt>
  </dgm:ptLst>
  <dgm:cxnLst>
    <dgm:cxn modelId="{669E0824-824F-49FD-A922-3DD191AFB6F8}" srcId="{CCDCDC67-91FF-4E61-8814-74C02814F437}" destId="{0CDD1ED9-10E4-42D0-82B5-3A6063804C1B}" srcOrd="1" destOrd="0" parTransId="{194871A8-280E-41DC-9F89-39758C3BCF95}" sibTransId="{914DE4AC-86EE-479E-9998-3C068082C2FD}"/>
    <dgm:cxn modelId="{19EEDB62-962F-4BE2-A3E0-B2C9D0E8C0C5}" type="presOf" srcId="{0CDD1ED9-10E4-42D0-82B5-3A6063804C1B}" destId="{81A9C4C3-2B08-4368-9B7B-353C603976B0}" srcOrd="0" destOrd="0" presId="urn:microsoft.com/office/officeart/2005/8/layout/funnel1"/>
    <dgm:cxn modelId="{56EBDF07-E612-486A-97BE-E7E56FE3F7A5}" type="presOf" srcId="{CCDCDC67-91FF-4E61-8814-74C02814F437}" destId="{7FE23480-D1A0-4D4C-9E77-EAC308B41AC3}" srcOrd="0" destOrd="0" presId="urn:microsoft.com/office/officeart/2005/8/layout/funnel1"/>
    <dgm:cxn modelId="{0BA7CA28-3BA5-40D2-930E-9AB26D366081}" srcId="{CCDCDC67-91FF-4E61-8814-74C02814F437}" destId="{3A411C86-4D01-4A00-8DC8-B3647EEFC1A1}" srcOrd="3" destOrd="0" parTransId="{B46C800B-D741-4C06-B054-127AA16C4505}" sibTransId="{8315F6B7-3688-45C9-AFE8-93ACB6F73BF8}"/>
    <dgm:cxn modelId="{B5838DAA-D1ED-4654-9CCC-056BACD2A57A}" srcId="{CCDCDC67-91FF-4E61-8814-74C02814F437}" destId="{B958135A-139C-497C-99AF-1F921A991295}" srcOrd="0" destOrd="0" parTransId="{11F62C72-870B-4690-B55C-8E0EE666E8B2}" sibTransId="{F1795262-F293-40E2-A523-DCB9D14D1813}"/>
    <dgm:cxn modelId="{FCFCDE05-86DF-4832-A4D5-49496DEAC87F}" srcId="{CCDCDC67-91FF-4E61-8814-74C02814F437}" destId="{5D3C29F9-4A26-4918-A82A-1074D26AA063}" srcOrd="2" destOrd="0" parTransId="{AB2CFAA8-085B-49FC-A3BD-1F67B4829127}" sibTransId="{E562A95C-E3B9-4E70-9BB0-C83A065DC021}"/>
    <dgm:cxn modelId="{24563C15-5149-46E4-BD84-18F1A831ABC4}" type="presOf" srcId="{3A411C86-4D01-4A00-8DC8-B3647EEFC1A1}" destId="{9A5239DC-090A-4BFA-9AC8-FF9B97F568EA}" srcOrd="0" destOrd="0" presId="urn:microsoft.com/office/officeart/2005/8/layout/funnel1"/>
    <dgm:cxn modelId="{1097A19D-EAB9-427A-B106-6AD9DA98DE0B}" type="presOf" srcId="{B958135A-139C-497C-99AF-1F921A991295}" destId="{D6197B76-FF14-4D76-9B7E-CF78959EE183}" srcOrd="0" destOrd="0" presId="urn:microsoft.com/office/officeart/2005/8/layout/funnel1"/>
    <dgm:cxn modelId="{900A3AEB-E33E-4F1F-9025-5D7ECA8A905E}" type="presOf" srcId="{5D3C29F9-4A26-4918-A82A-1074D26AA063}" destId="{0DD3C399-C448-42AB-B5E6-CDB332907022}" srcOrd="0" destOrd="0" presId="urn:microsoft.com/office/officeart/2005/8/layout/funnel1"/>
    <dgm:cxn modelId="{90BC28A4-8D06-4A8A-880D-B6E3D1E53630}" type="presParOf" srcId="{7FE23480-D1A0-4D4C-9E77-EAC308B41AC3}" destId="{FBC9EB9A-5F89-4AFA-AAE7-DAA4230E3932}" srcOrd="0" destOrd="0" presId="urn:microsoft.com/office/officeart/2005/8/layout/funnel1"/>
    <dgm:cxn modelId="{059AB4DD-57A4-4D24-9EFE-59A99652A044}" type="presParOf" srcId="{7FE23480-D1A0-4D4C-9E77-EAC308B41AC3}" destId="{52F60119-25C6-4339-AC85-13B91A8551FF}" srcOrd="1" destOrd="0" presId="urn:microsoft.com/office/officeart/2005/8/layout/funnel1"/>
    <dgm:cxn modelId="{CD12DFC5-864E-4415-9F4B-B1325E431C65}" type="presParOf" srcId="{7FE23480-D1A0-4D4C-9E77-EAC308B41AC3}" destId="{9A5239DC-090A-4BFA-9AC8-FF9B97F568EA}" srcOrd="2" destOrd="0" presId="urn:microsoft.com/office/officeart/2005/8/layout/funnel1"/>
    <dgm:cxn modelId="{60CF8B07-F1B6-433A-8D62-4AC8097A015E}" type="presParOf" srcId="{7FE23480-D1A0-4D4C-9E77-EAC308B41AC3}" destId="{0DD3C399-C448-42AB-B5E6-CDB332907022}" srcOrd="3" destOrd="0" presId="urn:microsoft.com/office/officeart/2005/8/layout/funnel1"/>
    <dgm:cxn modelId="{FD064B93-8231-44D6-8F89-E78BFA8366A4}" type="presParOf" srcId="{7FE23480-D1A0-4D4C-9E77-EAC308B41AC3}" destId="{81A9C4C3-2B08-4368-9B7B-353C603976B0}" srcOrd="4" destOrd="0" presId="urn:microsoft.com/office/officeart/2005/8/layout/funnel1"/>
    <dgm:cxn modelId="{2411F731-04A8-40F0-9E36-D445B44EA4A2}" type="presParOf" srcId="{7FE23480-D1A0-4D4C-9E77-EAC308B41AC3}" destId="{D6197B76-FF14-4D76-9B7E-CF78959EE183}" srcOrd="5" destOrd="0" presId="urn:microsoft.com/office/officeart/2005/8/layout/funnel1"/>
    <dgm:cxn modelId="{C998A4EE-CAAD-4E94-9967-287532FA795E}" type="presParOf" srcId="{7FE23480-D1A0-4D4C-9E77-EAC308B41AC3}" destId="{6FE03E25-687A-4150-A787-413C36957222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94876AF-626E-45CB-A8A4-9E51F87E090F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D62931-326E-477D-B4D6-4B510D5E1F26}">
      <dgm:prSet phldrT="[Text]"/>
      <dgm:spPr/>
      <dgm:t>
        <a:bodyPr/>
        <a:lstStyle/>
        <a:p>
          <a:r>
            <a:rPr lang="cs-CZ" dirty="0" smtClean="0"/>
            <a:t>33</a:t>
          </a:r>
          <a:endParaRPr lang="cs-CZ" dirty="0"/>
        </a:p>
      </dgm:t>
    </dgm:pt>
    <dgm:pt modelId="{09EB9975-B80E-4232-8816-70281512755C}" type="parTrans" cxnId="{DE294B66-2836-4DD0-9C3F-93DA5463C41D}">
      <dgm:prSet/>
      <dgm:spPr/>
      <dgm:t>
        <a:bodyPr/>
        <a:lstStyle/>
        <a:p>
          <a:endParaRPr lang="cs-CZ"/>
        </a:p>
      </dgm:t>
    </dgm:pt>
    <dgm:pt modelId="{A5C90BDD-BB24-4E85-8B2C-394C62E55C5D}" type="sibTrans" cxnId="{DE294B66-2836-4DD0-9C3F-93DA5463C41D}">
      <dgm:prSet/>
      <dgm:spPr/>
      <dgm:t>
        <a:bodyPr/>
        <a:lstStyle/>
        <a:p>
          <a:endParaRPr lang="cs-CZ"/>
        </a:p>
      </dgm:t>
    </dgm:pt>
    <dgm:pt modelId="{DCD7EEC0-1B55-4EF7-BCF9-5B4A89E0E631}">
      <dgm:prSet phldrT="[Text]"/>
      <dgm:spPr/>
      <dgm:t>
        <a:bodyPr/>
        <a:lstStyle/>
        <a:p>
          <a:r>
            <a:rPr lang="cs-CZ" dirty="0" smtClean="0"/>
            <a:t>52</a:t>
          </a:r>
          <a:endParaRPr lang="cs-CZ" dirty="0"/>
        </a:p>
      </dgm:t>
    </dgm:pt>
    <dgm:pt modelId="{F19EBA05-F29F-45B6-8544-C027F15AF87C}" type="parTrans" cxnId="{E5111496-4EA8-4BF6-930E-57595124F1AA}">
      <dgm:prSet/>
      <dgm:spPr/>
      <dgm:t>
        <a:bodyPr/>
        <a:lstStyle/>
        <a:p>
          <a:endParaRPr lang="cs-CZ"/>
        </a:p>
      </dgm:t>
    </dgm:pt>
    <dgm:pt modelId="{281E5218-2FBD-428D-8F66-272E77E31F7E}" type="sibTrans" cxnId="{E5111496-4EA8-4BF6-930E-57595124F1AA}">
      <dgm:prSet/>
      <dgm:spPr/>
      <dgm:t>
        <a:bodyPr/>
        <a:lstStyle/>
        <a:p>
          <a:endParaRPr lang="cs-CZ"/>
        </a:p>
      </dgm:t>
    </dgm:pt>
    <dgm:pt modelId="{8CDB8100-8D47-4E88-B711-3C541806886E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533C403F-8C4A-44EB-9EB2-95BAA4FC39A5}" type="parTrans" cxnId="{08CC8DDA-CF72-44F9-AE96-9222004B66A4}">
      <dgm:prSet/>
      <dgm:spPr/>
      <dgm:t>
        <a:bodyPr/>
        <a:lstStyle/>
        <a:p>
          <a:endParaRPr lang="cs-CZ"/>
        </a:p>
      </dgm:t>
    </dgm:pt>
    <dgm:pt modelId="{2A2E1B2B-626E-46BB-B555-8B721AF876DD}" type="sibTrans" cxnId="{08CC8DDA-CF72-44F9-AE96-9222004B66A4}">
      <dgm:prSet/>
      <dgm:spPr/>
      <dgm:t>
        <a:bodyPr/>
        <a:lstStyle/>
        <a:p>
          <a:endParaRPr lang="cs-CZ"/>
        </a:p>
      </dgm:t>
    </dgm:pt>
    <dgm:pt modelId="{264CA623-AF56-4893-AD43-E3C23FEED0E8}">
      <dgm:prSet phldrT="[Text]" custT="1"/>
      <dgm:spPr/>
      <dgm:t>
        <a:bodyPr/>
        <a:lstStyle/>
        <a:p>
          <a:r>
            <a:rPr lang="cs-CZ" sz="4400" dirty="0" smtClean="0"/>
            <a:t>96</a:t>
          </a:r>
          <a:endParaRPr lang="cs-CZ" sz="4400" dirty="0"/>
        </a:p>
      </dgm:t>
    </dgm:pt>
    <dgm:pt modelId="{E85F5E71-B9A2-49EC-915D-DDCDF325408A}" type="parTrans" cxnId="{43559574-FCBF-4411-8408-57481281A04D}">
      <dgm:prSet/>
      <dgm:spPr/>
      <dgm:t>
        <a:bodyPr/>
        <a:lstStyle/>
        <a:p>
          <a:endParaRPr lang="cs-CZ"/>
        </a:p>
      </dgm:t>
    </dgm:pt>
    <dgm:pt modelId="{56C043A4-3815-4756-8C7D-B0BCC8FC6860}" type="sibTrans" cxnId="{43559574-FCBF-4411-8408-57481281A04D}">
      <dgm:prSet/>
      <dgm:spPr/>
      <dgm:t>
        <a:bodyPr/>
        <a:lstStyle/>
        <a:p>
          <a:endParaRPr lang="cs-CZ"/>
        </a:p>
      </dgm:t>
    </dgm:pt>
    <dgm:pt modelId="{653543C1-24BF-40AB-8BFF-6E7E6C5E0FC1}" type="pres">
      <dgm:prSet presAssocID="{394876AF-626E-45CB-A8A4-9E51F87E090F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D7910D-FDC4-4261-AD83-744BAD67F6C0}" type="pres">
      <dgm:prSet presAssocID="{394876AF-626E-45CB-A8A4-9E51F87E090F}" presName="ellipse" presStyleLbl="trBgShp" presStyleIdx="0" presStyleCnt="1"/>
      <dgm:spPr/>
    </dgm:pt>
    <dgm:pt modelId="{AFD1721A-888C-4CEA-867C-BD1BA3B899EE}" type="pres">
      <dgm:prSet presAssocID="{394876AF-626E-45CB-A8A4-9E51F87E090F}" presName="arrow1" presStyleLbl="fgShp" presStyleIdx="0" presStyleCnt="1"/>
      <dgm:spPr/>
    </dgm:pt>
    <dgm:pt modelId="{865F955A-353B-4014-A6F5-E1D08B8836C7}" type="pres">
      <dgm:prSet presAssocID="{394876AF-626E-45CB-A8A4-9E51F87E090F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42CE3E-1CE1-4C28-BE58-88AB55E57A12}" type="pres">
      <dgm:prSet presAssocID="{DCD7EEC0-1B55-4EF7-BCF9-5B4A89E0E631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FBAAEB-7E94-4AD1-8E46-DEB564D3B17F}" type="pres">
      <dgm:prSet presAssocID="{8CDB8100-8D47-4E88-B711-3C541806886E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33C89F-6909-421C-9D52-BFF3710DEE66}" type="pres">
      <dgm:prSet presAssocID="{264CA623-AF56-4893-AD43-E3C23FEED0E8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93A3F8-4414-46D0-B485-193478258E63}" type="pres">
      <dgm:prSet presAssocID="{394876AF-626E-45CB-A8A4-9E51F87E090F}" presName="funnel" presStyleLbl="trAlignAcc1" presStyleIdx="0" presStyleCnt="1"/>
      <dgm:spPr/>
    </dgm:pt>
  </dgm:ptLst>
  <dgm:cxnLst>
    <dgm:cxn modelId="{A47684E9-0811-4A99-837D-CB81C1013708}" type="presOf" srcId="{DCD7EEC0-1B55-4EF7-BCF9-5B4A89E0E631}" destId="{2EFBAAEB-7E94-4AD1-8E46-DEB564D3B17F}" srcOrd="0" destOrd="0" presId="urn:microsoft.com/office/officeart/2005/8/layout/funnel1"/>
    <dgm:cxn modelId="{08CC8DDA-CF72-44F9-AE96-9222004B66A4}" srcId="{394876AF-626E-45CB-A8A4-9E51F87E090F}" destId="{8CDB8100-8D47-4E88-B711-3C541806886E}" srcOrd="2" destOrd="0" parTransId="{533C403F-8C4A-44EB-9EB2-95BAA4FC39A5}" sibTransId="{2A2E1B2B-626E-46BB-B555-8B721AF876DD}"/>
    <dgm:cxn modelId="{43559574-FCBF-4411-8408-57481281A04D}" srcId="{394876AF-626E-45CB-A8A4-9E51F87E090F}" destId="{264CA623-AF56-4893-AD43-E3C23FEED0E8}" srcOrd="3" destOrd="0" parTransId="{E85F5E71-B9A2-49EC-915D-DDCDF325408A}" sibTransId="{56C043A4-3815-4756-8C7D-B0BCC8FC6860}"/>
    <dgm:cxn modelId="{E5111496-4EA8-4BF6-930E-57595124F1AA}" srcId="{394876AF-626E-45CB-A8A4-9E51F87E090F}" destId="{DCD7EEC0-1B55-4EF7-BCF9-5B4A89E0E631}" srcOrd="1" destOrd="0" parTransId="{F19EBA05-F29F-45B6-8544-C027F15AF87C}" sibTransId="{281E5218-2FBD-428D-8F66-272E77E31F7E}"/>
    <dgm:cxn modelId="{E86C64FD-CC7E-45A4-8759-C9C6FC190C22}" type="presOf" srcId="{95D62931-326E-477D-B4D6-4B510D5E1F26}" destId="{A733C89F-6909-421C-9D52-BFF3710DEE66}" srcOrd="0" destOrd="0" presId="urn:microsoft.com/office/officeart/2005/8/layout/funnel1"/>
    <dgm:cxn modelId="{D58D08C1-F6F4-4E53-9DA7-1A6647EDA98F}" type="presOf" srcId="{8CDB8100-8D47-4E88-B711-3C541806886E}" destId="{0242CE3E-1CE1-4C28-BE58-88AB55E57A12}" srcOrd="0" destOrd="0" presId="urn:microsoft.com/office/officeart/2005/8/layout/funnel1"/>
    <dgm:cxn modelId="{2FCC2542-9BFA-49A5-8C37-05470E19AF0A}" type="presOf" srcId="{394876AF-626E-45CB-A8A4-9E51F87E090F}" destId="{653543C1-24BF-40AB-8BFF-6E7E6C5E0FC1}" srcOrd="0" destOrd="0" presId="urn:microsoft.com/office/officeart/2005/8/layout/funnel1"/>
    <dgm:cxn modelId="{868450A8-BCA7-4853-B75D-F32D961495B7}" type="presOf" srcId="{264CA623-AF56-4893-AD43-E3C23FEED0E8}" destId="{865F955A-353B-4014-A6F5-E1D08B8836C7}" srcOrd="0" destOrd="0" presId="urn:microsoft.com/office/officeart/2005/8/layout/funnel1"/>
    <dgm:cxn modelId="{DE294B66-2836-4DD0-9C3F-93DA5463C41D}" srcId="{394876AF-626E-45CB-A8A4-9E51F87E090F}" destId="{95D62931-326E-477D-B4D6-4B510D5E1F26}" srcOrd="0" destOrd="0" parTransId="{09EB9975-B80E-4232-8816-70281512755C}" sibTransId="{A5C90BDD-BB24-4E85-8B2C-394C62E55C5D}"/>
    <dgm:cxn modelId="{56216F53-B076-4805-985A-075405FB57E6}" type="presParOf" srcId="{653543C1-24BF-40AB-8BFF-6E7E6C5E0FC1}" destId="{D0D7910D-FDC4-4261-AD83-744BAD67F6C0}" srcOrd="0" destOrd="0" presId="urn:microsoft.com/office/officeart/2005/8/layout/funnel1"/>
    <dgm:cxn modelId="{BC5863F5-2D14-4B9A-8227-9EAE29341F4A}" type="presParOf" srcId="{653543C1-24BF-40AB-8BFF-6E7E6C5E0FC1}" destId="{AFD1721A-888C-4CEA-867C-BD1BA3B899EE}" srcOrd="1" destOrd="0" presId="urn:microsoft.com/office/officeart/2005/8/layout/funnel1"/>
    <dgm:cxn modelId="{3921ADF8-2A67-4480-B924-FFB6D1477DA5}" type="presParOf" srcId="{653543C1-24BF-40AB-8BFF-6E7E6C5E0FC1}" destId="{865F955A-353B-4014-A6F5-E1D08B8836C7}" srcOrd="2" destOrd="0" presId="urn:microsoft.com/office/officeart/2005/8/layout/funnel1"/>
    <dgm:cxn modelId="{ED7F9CB8-2102-4941-94F7-719A42E2730B}" type="presParOf" srcId="{653543C1-24BF-40AB-8BFF-6E7E6C5E0FC1}" destId="{0242CE3E-1CE1-4C28-BE58-88AB55E57A12}" srcOrd="3" destOrd="0" presId="urn:microsoft.com/office/officeart/2005/8/layout/funnel1"/>
    <dgm:cxn modelId="{767F997A-1021-4FDF-A78E-56FEECF55E03}" type="presParOf" srcId="{653543C1-24BF-40AB-8BFF-6E7E6C5E0FC1}" destId="{2EFBAAEB-7E94-4AD1-8E46-DEB564D3B17F}" srcOrd="4" destOrd="0" presId="urn:microsoft.com/office/officeart/2005/8/layout/funnel1"/>
    <dgm:cxn modelId="{DFDA2FCF-A0AF-426B-81D9-97F07668EF08}" type="presParOf" srcId="{653543C1-24BF-40AB-8BFF-6E7E6C5E0FC1}" destId="{A733C89F-6909-421C-9D52-BFF3710DEE66}" srcOrd="5" destOrd="0" presId="urn:microsoft.com/office/officeart/2005/8/layout/funnel1"/>
    <dgm:cxn modelId="{D74F38B2-9406-4C45-B107-E3557E09BC18}" type="presParOf" srcId="{653543C1-24BF-40AB-8BFF-6E7E6C5E0FC1}" destId="{3B93A3F8-4414-46D0-B485-193478258E63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34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93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DD1AEBE1-7B06-4FFA-B6EC-32A15165AC0E}" type="presOf" srcId="{0C2A7A10-A131-420A-B791-5C4020D52E28}" destId="{B2D9B4E2-4502-4FBC-98EC-A13A99458B4F}" srcOrd="0" destOrd="0" presId="urn:microsoft.com/office/officeart/2005/8/layout/funnel1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841DFB1F-5C45-4E12-AFCA-8E3382AB0CD0}" type="presOf" srcId="{F67F3151-472E-4100-9EEE-7BEA55BD2727}" destId="{6C95A91F-A307-492F-A6E0-A572FAC95327}" srcOrd="0" destOrd="0" presId="urn:microsoft.com/office/officeart/2005/8/layout/funnel1"/>
    <dgm:cxn modelId="{FFFDA5DB-433C-46F6-A0D7-4BB786089A15}" type="presOf" srcId="{A80C8491-696D-4FB4-9AED-B926571B45A0}" destId="{FA3837D3-6D0F-4FDF-986B-0165605D01AC}" srcOrd="0" destOrd="0" presId="urn:microsoft.com/office/officeart/2005/8/layout/funnel1"/>
    <dgm:cxn modelId="{9B57BBC3-A915-41D6-98F7-2C5D3EFB1FD6}" type="presOf" srcId="{2148144F-D1BD-4D92-83F0-D13703E46AC8}" destId="{D281B9E5-ED0B-4EE6-9C1D-447D08D6AE17}" srcOrd="0" destOrd="0" presId="urn:microsoft.com/office/officeart/2005/8/layout/funnel1"/>
    <dgm:cxn modelId="{AD127C24-0E6C-4260-88A4-22591072F476}" type="presOf" srcId="{D8A6F512-9FCF-44D2-83FE-F64758DBF44E}" destId="{EEB0971E-1977-442B-9CBA-80E5976E1288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1903C0F3-EFFD-4EB2-B9B3-8AA7DA136458}" type="presParOf" srcId="{EEB0971E-1977-442B-9CBA-80E5976E1288}" destId="{5BF44851-8E72-4AE9-AB65-68089AFEE468}" srcOrd="0" destOrd="0" presId="urn:microsoft.com/office/officeart/2005/8/layout/funnel1"/>
    <dgm:cxn modelId="{A8BF5F4A-80E2-4527-8A92-F7401BC9BED1}" type="presParOf" srcId="{EEB0971E-1977-442B-9CBA-80E5976E1288}" destId="{B49BC23D-1369-4AD5-8165-A23DBBC8EF67}" srcOrd="1" destOrd="0" presId="urn:microsoft.com/office/officeart/2005/8/layout/funnel1"/>
    <dgm:cxn modelId="{57307A53-901B-4DCB-AE02-105F8CD91012}" type="presParOf" srcId="{EEB0971E-1977-442B-9CBA-80E5976E1288}" destId="{6C95A91F-A307-492F-A6E0-A572FAC95327}" srcOrd="2" destOrd="0" presId="urn:microsoft.com/office/officeart/2005/8/layout/funnel1"/>
    <dgm:cxn modelId="{2173E043-89ED-4032-BFD4-3C56FF5B61AA}" type="presParOf" srcId="{EEB0971E-1977-442B-9CBA-80E5976E1288}" destId="{D281B9E5-ED0B-4EE6-9C1D-447D08D6AE17}" srcOrd="3" destOrd="0" presId="urn:microsoft.com/office/officeart/2005/8/layout/funnel1"/>
    <dgm:cxn modelId="{DF47786B-0A1A-4218-89E5-81F59C7D0499}" type="presParOf" srcId="{EEB0971E-1977-442B-9CBA-80E5976E1288}" destId="{FA3837D3-6D0F-4FDF-986B-0165605D01AC}" srcOrd="4" destOrd="0" presId="urn:microsoft.com/office/officeart/2005/8/layout/funnel1"/>
    <dgm:cxn modelId="{7BD4FF5F-6CD1-4E92-8C42-5601B54690DE}" type="presParOf" srcId="{EEB0971E-1977-442B-9CBA-80E5976E1288}" destId="{B2D9B4E2-4502-4FBC-98EC-A13A99458B4F}" srcOrd="5" destOrd="0" presId="urn:microsoft.com/office/officeart/2005/8/layout/funnel1"/>
    <dgm:cxn modelId="{F440740A-76DD-4E4A-AAA8-DE97F922A292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37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32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93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69D4F192-2685-41D5-AC15-486437AAA00D}" type="presOf" srcId="{DC5B09C7-6044-4E99-8F6F-832F9DC46479}" destId="{3AD7CA02-783B-4F39-9070-1EF1D878D232}" srcOrd="0" destOrd="0" presId="urn:microsoft.com/office/officeart/2005/8/layout/funnel1"/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EFB0363E-29B3-4D60-AA24-9DF641218625}" type="presOf" srcId="{877DB5A9-7C9E-4EDC-91C5-AEB2CCAE6175}" destId="{21DF3305-3649-4EF4-96CD-BDC65F4CC4B2}" srcOrd="0" destOrd="0" presId="urn:microsoft.com/office/officeart/2005/8/layout/funnel1"/>
    <dgm:cxn modelId="{1A67E0EA-928A-42B1-B394-E5694E706092}" type="presOf" srcId="{F319ECE8-27B9-4A88-AECE-A13217D4B97F}" destId="{53B75C82-8E89-4B48-A5FA-FC8B5D77B41F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AA316EC2-68D4-495E-A947-E55622C6E5FE}" type="presOf" srcId="{E296052F-03E8-4EE1-B915-AF6C50B2A453}" destId="{D6009CF7-BE59-4F34-A5BB-BCBD26158475}" srcOrd="0" destOrd="0" presId="urn:microsoft.com/office/officeart/2005/8/layout/funnel1"/>
    <dgm:cxn modelId="{3C24D943-7749-452C-8661-6D5159313E54}" type="presOf" srcId="{E1D7DC48-7BB4-43C5-9CC6-5AB90EA60539}" destId="{C60525DC-74E0-4958-9A9B-A306EE426ACC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D38F5D4F-BAA8-4386-9801-70B33FC8277F}" type="presParOf" srcId="{21DF3305-3649-4EF4-96CD-BDC65F4CC4B2}" destId="{EA9C28D2-BF45-44FC-87B3-DC5B90470085}" srcOrd="0" destOrd="0" presId="urn:microsoft.com/office/officeart/2005/8/layout/funnel1"/>
    <dgm:cxn modelId="{65A9D559-6CAC-4A45-87A2-124653DE73E8}" type="presParOf" srcId="{21DF3305-3649-4EF4-96CD-BDC65F4CC4B2}" destId="{E3B53CBB-6ADB-4D6E-B89F-A52B3939E996}" srcOrd="1" destOrd="0" presId="urn:microsoft.com/office/officeart/2005/8/layout/funnel1"/>
    <dgm:cxn modelId="{75F4C51B-0E59-4ECD-AAC5-AF9ACF33A961}" type="presParOf" srcId="{21DF3305-3649-4EF4-96CD-BDC65F4CC4B2}" destId="{C60525DC-74E0-4958-9A9B-A306EE426ACC}" srcOrd="2" destOrd="0" presId="urn:microsoft.com/office/officeart/2005/8/layout/funnel1"/>
    <dgm:cxn modelId="{DE593522-A284-47BD-9732-BD77F9AD8BA9}" type="presParOf" srcId="{21DF3305-3649-4EF4-96CD-BDC65F4CC4B2}" destId="{D6009CF7-BE59-4F34-A5BB-BCBD26158475}" srcOrd="3" destOrd="0" presId="urn:microsoft.com/office/officeart/2005/8/layout/funnel1"/>
    <dgm:cxn modelId="{D920EAE7-E657-4195-9EC9-9310134C6420}" type="presParOf" srcId="{21DF3305-3649-4EF4-96CD-BDC65F4CC4B2}" destId="{3AD7CA02-783B-4F39-9070-1EF1D878D232}" srcOrd="4" destOrd="0" presId="urn:microsoft.com/office/officeart/2005/8/layout/funnel1"/>
    <dgm:cxn modelId="{1E57E7E8-062C-48B1-A161-ED8066B96B80}" type="presParOf" srcId="{21DF3305-3649-4EF4-96CD-BDC65F4CC4B2}" destId="{53B75C82-8E89-4B48-A5FA-FC8B5D77B41F}" srcOrd="5" destOrd="0" presId="urn:microsoft.com/office/officeart/2005/8/layout/funnel1"/>
    <dgm:cxn modelId="{42C05B3D-F8F6-4242-A221-57DA1F07FAC5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51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83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B103AF06-C552-4C2C-9310-301ADB662802}" type="presOf" srcId="{D8A6F512-9FCF-44D2-83FE-F64758DBF44E}" destId="{EEB0971E-1977-442B-9CBA-80E5976E1288}" srcOrd="0" destOrd="0" presId="urn:microsoft.com/office/officeart/2005/8/layout/funnel1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F2456F56-0F4B-4EF4-B186-9CE29EE48D29}" type="presOf" srcId="{A80C8491-696D-4FB4-9AED-B926571B45A0}" destId="{FA3837D3-6D0F-4FDF-986B-0165605D01AC}" srcOrd="0" destOrd="0" presId="urn:microsoft.com/office/officeart/2005/8/layout/funnel1"/>
    <dgm:cxn modelId="{D0D93CE0-2EFF-4BB7-8083-DA908CF29DC8}" type="presOf" srcId="{2148144F-D1BD-4D92-83F0-D13703E46AC8}" destId="{D281B9E5-ED0B-4EE6-9C1D-447D08D6AE17}" srcOrd="0" destOrd="0" presId="urn:microsoft.com/office/officeart/2005/8/layout/funnel1"/>
    <dgm:cxn modelId="{FFDE4F48-9D4A-4CA1-800D-3130D360EE5F}" type="presOf" srcId="{F67F3151-472E-4100-9EEE-7BEA55BD2727}" destId="{6C95A91F-A307-492F-A6E0-A572FAC95327}" srcOrd="0" destOrd="0" presId="urn:microsoft.com/office/officeart/2005/8/layout/funnel1"/>
    <dgm:cxn modelId="{AB5E79D8-1FAE-47FA-B7C7-3B85CF5736B5}" type="presOf" srcId="{0C2A7A10-A131-420A-B791-5C4020D52E28}" destId="{B2D9B4E2-4502-4FBC-98EC-A13A99458B4F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7B3231D6-C24A-44B5-A9FD-BB6CE4508F0D}" type="presParOf" srcId="{EEB0971E-1977-442B-9CBA-80E5976E1288}" destId="{5BF44851-8E72-4AE9-AB65-68089AFEE468}" srcOrd="0" destOrd="0" presId="urn:microsoft.com/office/officeart/2005/8/layout/funnel1"/>
    <dgm:cxn modelId="{4B46828B-D0F1-4524-88DF-025AD6B5D7AF}" type="presParOf" srcId="{EEB0971E-1977-442B-9CBA-80E5976E1288}" destId="{B49BC23D-1369-4AD5-8165-A23DBBC8EF67}" srcOrd="1" destOrd="0" presId="urn:microsoft.com/office/officeart/2005/8/layout/funnel1"/>
    <dgm:cxn modelId="{1DFF37A7-34DD-4413-8BCF-D0607385A718}" type="presParOf" srcId="{EEB0971E-1977-442B-9CBA-80E5976E1288}" destId="{6C95A91F-A307-492F-A6E0-A572FAC95327}" srcOrd="2" destOrd="0" presId="urn:microsoft.com/office/officeart/2005/8/layout/funnel1"/>
    <dgm:cxn modelId="{044C6D93-F096-4822-9044-4B6B459086C9}" type="presParOf" srcId="{EEB0971E-1977-442B-9CBA-80E5976E1288}" destId="{D281B9E5-ED0B-4EE6-9C1D-447D08D6AE17}" srcOrd="3" destOrd="0" presId="urn:microsoft.com/office/officeart/2005/8/layout/funnel1"/>
    <dgm:cxn modelId="{A3B0A2B1-B34C-4CC7-8B63-D1F83BED812C}" type="presParOf" srcId="{EEB0971E-1977-442B-9CBA-80E5976E1288}" destId="{FA3837D3-6D0F-4FDF-986B-0165605D01AC}" srcOrd="4" destOrd="0" presId="urn:microsoft.com/office/officeart/2005/8/layout/funnel1"/>
    <dgm:cxn modelId="{A5824A9F-00F5-4E96-B0AC-A93D4C51C107}" type="presParOf" srcId="{EEB0971E-1977-442B-9CBA-80E5976E1288}" destId="{B2D9B4E2-4502-4FBC-98EC-A13A99458B4F}" srcOrd="5" destOrd="0" presId="urn:microsoft.com/office/officeart/2005/8/layout/funnel1"/>
    <dgm:cxn modelId="{231DDF07-B194-41DA-B40F-3F6C809F53E2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93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4E6DDAC2-1537-43A6-B840-91CDDC3EE842}" type="presOf" srcId="{F319ECE8-27B9-4A88-AECE-A13217D4B97F}" destId="{53B75C82-8E89-4B48-A5FA-FC8B5D77B41F}" srcOrd="0" destOrd="0" presId="urn:microsoft.com/office/officeart/2005/8/layout/funnel1"/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AB72FB33-212B-4D56-B057-4F4C642F5D0C}" type="presOf" srcId="{DC5B09C7-6044-4E99-8F6F-832F9DC46479}" destId="{3AD7CA02-783B-4F39-9070-1EF1D878D232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543B5525-C022-4A58-ACEB-B2F617CECCE5}" type="presOf" srcId="{E296052F-03E8-4EE1-B915-AF6C50B2A453}" destId="{D6009CF7-BE59-4F34-A5BB-BCBD26158475}" srcOrd="0" destOrd="0" presId="urn:microsoft.com/office/officeart/2005/8/layout/funnel1"/>
    <dgm:cxn modelId="{96D1F8A9-3BEF-4450-A7DA-091F58F6EA50}" type="presOf" srcId="{877DB5A9-7C9E-4EDC-91C5-AEB2CCAE6175}" destId="{21DF3305-3649-4EF4-96CD-BDC65F4CC4B2}" srcOrd="0" destOrd="0" presId="urn:microsoft.com/office/officeart/2005/8/layout/funnel1"/>
    <dgm:cxn modelId="{2B64A580-D9B0-4E31-9F9E-7EDD28C469A9}" type="presOf" srcId="{E1D7DC48-7BB4-43C5-9CC6-5AB90EA60539}" destId="{C60525DC-74E0-4958-9A9B-A306EE426ACC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D93D10C8-408A-4606-B621-487525370FBD}" type="presParOf" srcId="{21DF3305-3649-4EF4-96CD-BDC65F4CC4B2}" destId="{EA9C28D2-BF45-44FC-87B3-DC5B90470085}" srcOrd="0" destOrd="0" presId="urn:microsoft.com/office/officeart/2005/8/layout/funnel1"/>
    <dgm:cxn modelId="{027788B3-BE64-4522-92E3-36F84B25AD91}" type="presParOf" srcId="{21DF3305-3649-4EF4-96CD-BDC65F4CC4B2}" destId="{E3B53CBB-6ADB-4D6E-B89F-A52B3939E996}" srcOrd="1" destOrd="0" presId="urn:microsoft.com/office/officeart/2005/8/layout/funnel1"/>
    <dgm:cxn modelId="{092FAAC2-A73C-4DDD-BDF8-ED25D4F83BB0}" type="presParOf" srcId="{21DF3305-3649-4EF4-96CD-BDC65F4CC4B2}" destId="{C60525DC-74E0-4958-9A9B-A306EE426ACC}" srcOrd="2" destOrd="0" presId="urn:microsoft.com/office/officeart/2005/8/layout/funnel1"/>
    <dgm:cxn modelId="{9933D5FE-B79D-4055-9367-01236D9D9D43}" type="presParOf" srcId="{21DF3305-3649-4EF4-96CD-BDC65F4CC4B2}" destId="{D6009CF7-BE59-4F34-A5BB-BCBD26158475}" srcOrd="3" destOrd="0" presId="urn:microsoft.com/office/officeart/2005/8/layout/funnel1"/>
    <dgm:cxn modelId="{152761A7-48FB-4950-9CDE-330CECA4D91A}" type="presParOf" srcId="{21DF3305-3649-4EF4-96CD-BDC65F4CC4B2}" destId="{3AD7CA02-783B-4F39-9070-1EF1D878D232}" srcOrd="4" destOrd="0" presId="urn:microsoft.com/office/officeart/2005/8/layout/funnel1"/>
    <dgm:cxn modelId="{9DE5FB67-1C32-443E-A57B-67F115BFDF26}" type="presParOf" srcId="{21DF3305-3649-4EF4-96CD-BDC65F4CC4B2}" destId="{53B75C82-8E89-4B48-A5FA-FC8B5D77B41F}" srcOrd="5" destOrd="0" presId="urn:microsoft.com/office/officeart/2005/8/layout/funnel1"/>
    <dgm:cxn modelId="{95E02C91-2030-4C29-9C20-560DAF885C8D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73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93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1EB0E0E3-5405-4484-AAE3-49B3FD943A36}" type="presOf" srcId="{A80C8491-696D-4FB4-9AED-B926571B45A0}" destId="{FA3837D3-6D0F-4FDF-986B-0165605D01AC}" srcOrd="0" destOrd="0" presId="urn:microsoft.com/office/officeart/2005/8/layout/funnel1"/>
    <dgm:cxn modelId="{C0DF5C69-209E-4D91-80DE-A9C784ADF98E}" type="presOf" srcId="{D8A6F512-9FCF-44D2-83FE-F64758DBF44E}" destId="{EEB0971E-1977-442B-9CBA-80E5976E1288}" srcOrd="0" destOrd="0" presId="urn:microsoft.com/office/officeart/2005/8/layout/funnel1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22B010AD-6CEE-4EC3-A365-07A091A72A9B}" type="presOf" srcId="{F67F3151-472E-4100-9EEE-7BEA55BD2727}" destId="{6C95A91F-A307-492F-A6E0-A572FAC95327}" srcOrd="0" destOrd="0" presId="urn:microsoft.com/office/officeart/2005/8/layout/funnel1"/>
    <dgm:cxn modelId="{0EEF9547-5973-47B0-AF87-8E78C6424A4A}" type="presOf" srcId="{0C2A7A10-A131-420A-B791-5C4020D52E28}" destId="{B2D9B4E2-4502-4FBC-98EC-A13A99458B4F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044177BE-E05E-40DF-AB94-89EDB5C52D66}" type="presOf" srcId="{2148144F-D1BD-4D92-83F0-D13703E46AC8}" destId="{D281B9E5-ED0B-4EE6-9C1D-447D08D6AE17}" srcOrd="0" destOrd="0" presId="urn:microsoft.com/office/officeart/2005/8/layout/funnel1"/>
    <dgm:cxn modelId="{7CE1CBAF-DDEF-4523-8641-72D2C4EADD0B}" type="presParOf" srcId="{EEB0971E-1977-442B-9CBA-80E5976E1288}" destId="{5BF44851-8E72-4AE9-AB65-68089AFEE468}" srcOrd="0" destOrd="0" presId="urn:microsoft.com/office/officeart/2005/8/layout/funnel1"/>
    <dgm:cxn modelId="{F05F4EF8-B7CA-48C4-8AC2-2CEAEA6A0036}" type="presParOf" srcId="{EEB0971E-1977-442B-9CBA-80E5976E1288}" destId="{B49BC23D-1369-4AD5-8165-A23DBBC8EF67}" srcOrd="1" destOrd="0" presId="urn:microsoft.com/office/officeart/2005/8/layout/funnel1"/>
    <dgm:cxn modelId="{93D57510-E238-4953-9002-1729FFDDC62E}" type="presParOf" srcId="{EEB0971E-1977-442B-9CBA-80E5976E1288}" destId="{6C95A91F-A307-492F-A6E0-A572FAC95327}" srcOrd="2" destOrd="0" presId="urn:microsoft.com/office/officeart/2005/8/layout/funnel1"/>
    <dgm:cxn modelId="{42CFFC37-5360-49C4-8CF1-E7CE2E300F52}" type="presParOf" srcId="{EEB0971E-1977-442B-9CBA-80E5976E1288}" destId="{D281B9E5-ED0B-4EE6-9C1D-447D08D6AE17}" srcOrd="3" destOrd="0" presId="urn:microsoft.com/office/officeart/2005/8/layout/funnel1"/>
    <dgm:cxn modelId="{C06E512B-8449-42F7-9F34-E075AD05690F}" type="presParOf" srcId="{EEB0971E-1977-442B-9CBA-80E5976E1288}" destId="{FA3837D3-6D0F-4FDF-986B-0165605D01AC}" srcOrd="4" destOrd="0" presId="urn:microsoft.com/office/officeart/2005/8/layout/funnel1"/>
    <dgm:cxn modelId="{C113DF18-3463-4EE0-92DC-D7DBD0EBA589}" type="presParOf" srcId="{EEB0971E-1977-442B-9CBA-80E5976E1288}" destId="{B2D9B4E2-4502-4FBC-98EC-A13A99458B4F}" srcOrd="5" destOrd="0" presId="urn:microsoft.com/office/officeart/2005/8/layout/funnel1"/>
    <dgm:cxn modelId="{A1DC4EB6-0CCC-4CDB-9735-44793EE0B171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35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26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69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85E9E65B-4EA8-442E-B8C2-993058381F15}" type="presOf" srcId="{E296052F-03E8-4EE1-B915-AF6C50B2A453}" destId="{D6009CF7-BE59-4F34-A5BB-BCBD26158475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F301BC62-E1C8-4AB2-B5A1-3D8235949008}" type="presOf" srcId="{F319ECE8-27B9-4A88-AECE-A13217D4B97F}" destId="{53B75C82-8E89-4B48-A5FA-FC8B5D77B41F}" srcOrd="0" destOrd="0" presId="urn:microsoft.com/office/officeart/2005/8/layout/funnel1"/>
    <dgm:cxn modelId="{278B5F72-0670-4B5F-8390-53FFA1227615}" type="presOf" srcId="{DC5B09C7-6044-4E99-8F6F-832F9DC46479}" destId="{3AD7CA02-783B-4F39-9070-1EF1D878D232}" srcOrd="0" destOrd="0" presId="urn:microsoft.com/office/officeart/2005/8/layout/funnel1"/>
    <dgm:cxn modelId="{FB533E0B-4F56-40EF-A628-8F1310F1E035}" type="presOf" srcId="{877DB5A9-7C9E-4EDC-91C5-AEB2CCAE6175}" destId="{21DF3305-3649-4EF4-96CD-BDC65F4CC4B2}" srcOrd="0" destOrd="0" presId="urn:microsoft.com/office/officeart/2005/8/layout/funnel1"/>
    <dgm:cxn modelId="{CBC37B47-8F2F-4DA0-AE87-B8177F2760DE}" type="presOf" srcId="{E1D7DC48-7BB4-43C5-9CC6-5AB90EA60539}" destId="{C60525DC-74E0-4958-9A9B-A306EE426ACC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0D20F082-4CC9-47AE-A3BA-BED01C34C8E3}" type="presParOf" srcId="{21DF3305-3649-4EF4-96CD-BDC65F4CC4B2}" destId="{EA9C28D2-BF45-44FC-87B3-DC5B90470085}" srcOrd="0" destOrd="0" presId="urn:microsoft.com/office/officeart/2005/8/layout/funnel1"/>
    <dgm:cxn modelId="{8B02278F-4AA1-428A-A393-6A82CC22A24D}" type="presParOf" srcId="{21DF3305-3649-4EF4-96CD-BDC65F4CC4B2}" destId="{E3B53CBB-6ADB-4D6E-B89F-A52B3939E996}" srcOrd="1" destOrd="0" presId="urn:microsoft.com/office/officeart/2005/8/layout/funnel1"/>
    <dgm:cxn modelId="{7B5F7CBE-9D8E-4039-A397-9FD0587E01B8}" type="presParOf" srcId="{21DF3305-3649-4EF4-96CD-BDC65F4CC4B2}" destId="{C60525DC-74E0-4958-9A9B-A306EE426ACC}" srcOrd="2" destOrd="0" presId="urn:microsoft.com/office/officeart/2005/8/layout/funnel1"/>
    <dgm:cxn modelId="{57258E85-B587-4E0D-9750-C2ED26B59190}" type="presParOf" srcId="{21DF3305-3649-4EF4-96CD-BDC65F4CC4B2}" destId="{D6009CF7-BE59-4F34-A5BB-BCBD26158475}" srcOrd="3" destOrd="0" presId="urn:microsoft.com/office/officeart/2005/8/layout/funnel1"/>
    <dgm:cxn modelId="{842A909B-2E23-4DB5-9EAE-90EF48BB113A}" type="presParOf" srcId="{21DF3305-3649-4EF4-96CD-BDC65F4CC4B2}" destId="{3AD7CA02-783B-4F39-9070-1EF1D878D232}" srcOrd="4" destOrd="0" presId="urn:microsoft.com/office/officeart/2005/8/layout/funnel1"/>
    <dgm:cxn modelId="{0081258B-E680-49A7-9C49-4CB292A4A3A2}" type="presParOf" srcId="{21DF3305-3649-4EF4-96CD-BDC65F4CC4B2}" destId="{53B75C82-8E89-4B48-A5FA-FC8B5D77B41F}" srcOrd="5" destOrd="0" presId="urn:microsoft.com/office/officeart/2005/8/layout/funnel1"/>
    <dgm:cxn modelId="{EBCFD084-7386-444C-82F0-A1B0F6DDFBAB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8A6F512-9FCF-44D2-83FE-F64758DBF44E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2A7A10-A131-420A-B791-5C4020D52E28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88BF829A-91A0-40CE-84F7-66FF776E2180}" type="parTrans" cxnId="{8EA9BE07-9DF8-461C-B619-CB57E02143D1}">
      <dgm:prSet/>
      <dgm:spPr/>
      <dgm:t>
        <a:bodyPr/>
        <a:lstStyle/>
        <a:p>
          <a:endParaRPr lang="cs-CZ"/>
        </a:p>
      </dgm:t>
    </dgm:pt>
    <dgm:pt modelId="{BDBBEB0E-0889-4807-95B0-3ED9310C3F90}" type="sibTrans" cxnId="{8EA9BE07-9DF8-461C-B619-CB57E02143D1}">
      <dgm:prSet/>
      <dgm:spPr/>
      <dgm:t>
        <a:bodyPr/>
        <a:lstStyle/>
        <a:p>
          <a:endParaRPr lang="cs-CZ"/>
        </a:p>
      </dgm:t>
    </dgm:pt>
    <dgm:pt modelId="{A80C8491-696D-4FB4-9AED-B926571B45A0}">
      <dgm:prSet phldrT="[Text]"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60A1AE9B-1B91-43F0-8F03-AC1422A0E7BF}" type="parTrans" cxnId="{EC0E46AF-FFD3-4CFB-A6BF-565876254B66}">
      <dgm:prSet/>
      <dgm:spPr/>
      <dgm:t>
        <a:bodyPr/>
        <a:lstStyle/>
        <a:p>
          <a:endParaRPr lang="cs-CZ"/>
        </a:p>
      </dgm:t>
    </dgm:pt>
    <dgm:pt modelId="{0F34F724-9AC4-4B49-92D7-000A372D878D}" type="sibTrans" cxnId="{EC0E46AF-FFD3-4CFB-A6BF-565876254B66}">
      <dgm:prSet/>
      <dgm:spPr/>
      <dgm:t>
        <a:bodyPr/>
        <a:lstStyle/>
        <a:p>
          <a:endParaRPr lang="cs-CZ"/>
        </a:p>
      </dgm:t>
    </dgm:pt>
    <dgm:pt modelId="{2148144F-D1BD-4D92-83F0-D13703E46AC8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5B81A44B-DE7D-4666-900D-22F138079121}" type="parTrans" cxnId="{D2CD51E0-34B3-4091-8E2D-C07A58122272}">
      <dgm:prSet/>
      <dgm:spPr/>
      <dgm:t>
        <a:bodyPr/>
        <a:lstStyle/>
        <a:p>
          <a:endParaRPr lang="cs-CZ"/>
        </a:p>
      </dgm:t>
    </dgm:pt>
    <dgm:pt modelId="{EC24DAA1-6A09-4529-BCEB-63602EC9685F}" type="sibTrans" cxnId="{D2CD51E0-34B3-4091-8E2D-C07A58122272}">
      <dgm:prSet/>
      <dgm:spPr/>
      <dgm:t>
        <a:bodyPr/>
        <a:lstStyle/>
        <a:p>
          <a:endParaRPr lang="cs-CZ"/>
        </a:p>
      </dgm:t>
    </dgm:pt>
    <dgm:pt modelId="{F67F3151-472E-4100-9EEE-7BEA55BD2727}">
      <dgm:prSet phldrT="[Text]" custT="1"/>
      <dgm:spPr/>
      <dgm:t>
        <a:bodyPr/>
        <a:lstStyle/>
        <a:p>
          <a:r>
            <a:rPr lang="cs-CZ" sz="4400" dirty="0" smtClean="0"/>
            <a:t>71</a:t>
          </a:r>
          <a:endParaRPr lang="cs-CZ" sz="4400" dirty="0"/>
        </a:p>
      </dgm:t>
    </dgm:pt>
    <dgm:pt modelId="{AD199C07-01EF-4CE8-8C4D-3798C140B764}" type="parTrans" cxnId="{D91AFA0B-5357-44B8-9A99-60BB8D2531E5}">
      <dgm:prSet/>
      <dgm:spPr/>
      <dgm:t>
        <a:bodyPr/>
        <a:lstStyle/>
        <a:p>
          <a:endParaRPr lang="cs-CZ"/>
        </a:p>
      </dgm:t>
    </dgm:pt>
    <dgm:pt modelId="{0A1E1606-3DA7-4E7D-BD4F-F19109A80302}" type="sibTrans" cxnId="{D91AFA0B-5357-44B8-9A99-60BB8D2531E5}">
      <dgm:prSet/>
      <dgm:spPr/>
      <dgm:t>
        <a:bodyPr/>
        <a:lstStyle/>
        <a:p>
          <a:endParaRPr lang="cs-CZ"/>
        </a:p>
      </dgm:t>
    </dgm:pt>
    <dgm:pt modelId="{EEB0971E-1977-442B-9CBA-80E5976E1288}" type="pres">
      <dgm:prSet presAssocID="{D8A6F512-9FCF-44D2-83FE-F64758DBF44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F44851-8E72-4AE9-AB65-68089AFEE468}" type="pres">
      <dgm:prSet presAssocID="{D8A6F512-9FCF-44D2-83FE-F64758DBF44E}" presName="ellipse" presStyleLbl="trBgShp" presStyleIdx="0" presStyleCnt="1"/>
      <dgm:spPr/>
    </dgm:pt>
    <dgm:pt modelId="{B49BC23D-1369-4AD5-8165-A23DBBC8EF67}" type="pres">
      <dgm:prSet presAssocID="{D8A6F512-9FCF-44D2-83FE-F64758DBF44E}" presName="arrow1" presStyleLbl="fgShp" presStyleIdx="0" presStyleCnt="1"/>
      <dgm:spPr/>
    </dgm:pt>
    <dgm:pt modelId="{6C95A91F-A307-492F-A6E0-A572FAC95327}" type="pres">
      <dgm:prSet presAssocID="{D8A6F512-9FCF-44D2-83FE-F64758DBF44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1B9E5-ED0B-4EE6-9C1D-447D08D6AE17}" type="pres">
      <dgm:prSet presAssocID="{A80C8491-696D-4FB4-9AED-B926571B45A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837D3-6D0F-4FDF-986B-0165605D01AC}" type="pres">
      <dgm:prSet presAssocID="{2148144F-D1BD-4D92-83F0-D13703E46AC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9B4E2-4502-4FBC-98EC-A13A99458B4F}" type="pres">
      <dgm:prSet presAssocID="{F67F3151-472E-4100-9EEE-7BEA55BD2727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AC1DD-50F8-4DE2-A2D9-458E5BACA27E}" type="pres">
      <dgm:prSet presAssocID="{D8A6F512-9FCF-44D2-83FE-F64758DBF44E}" presName="funnel" presStyleLbl="trAlignAcc1" presStyleIdx="0" presStyleCnt="1"/>
      <dgm:spPr/>
    </dgm:pt>
  </dgm:ptLst>
  <dgm:cxnLst>
    <dgm:cxn modelId="{496D491A-51DF-4389-88D2-536C04167E04}" type="presOf" srcId="{D8A6F512-9FCF-44D2-83FE-F64758DBF44E}" destId="{EEB0971E-1977-442B-9CBA-80E5976E1288}" srcOrd="0" destOrd="0" presId="urn:microsoft.com/office/officeart/2005/8/layout/funnel1"/>
    <dgm:cxn modelId="{D91AFA0B-5357-44B8-9A99-60BB8D2531E5}" srcId="{D8A6F512-9FCF-44D2-83FE-F64758DBF44E}" destId="{F67F3151-472E-4100-9EEE-7BEA55BD2727}" srcOrd="3" destOrd="0" parTransId="{AD199C07-01EF-4CE8-8C4D-3798C140B764}" sibTransId="{0A1E1606-3DA7-4E7D-BD4F-F19109A80302}"/>
    <dgm:cxn modelId="{D2CD51E0-34B3-4091-8E2D-C07A58122272}" srcId="{D8A6F512-9FCF-44D2-83FE-F64758DBF44E}" destId="{2148144F-D1BD-4D92-83F0-D13703E46AC8}" srcOrd="2" destOrd="0" parTransId="{5B81A44B-DE7D-4666-900D-22F138079121}" sibTransId="{EC24DAA1-6A09-4529-BCEB-63602EC9685F}"/>
    <dgm:cxn modelId="{CF3777BC-11CF-4DD6-BF7E-B61261316199}" type="presOf" srcId="{2148144F-D1BD-4D92-83F0-D13703E46AC8}" destId="{D281B9E5-ED0B-4EE6-9C1D-447D08D6AE17}" srcOrd="0" destOrd="0" presId="urn:microsoft.com/office/officeart/2005/8/layout/funnel1"/>
    <dgm:cxn modelId="{EC0E46AF-FFD3-4CFB-A6BF-565876254B66}" srcId="{D8A6F512-9FCF-44D2-83FE-F64758DBF44E}" destId="{A80C8491-696D-4FB4-9AED-B926571B45A0}" srcOrd="1" destOrd="0" parTransId="{60A1AE9B-1B91-43F0-8F03-AC1422A0E7BF}" sibTransId="{0F34F724-9AC4-4B49-92D7-000A372D878D}"/>
    <dgm:cxn modelId="{994E2C7D-ADCB-4A26-B202-852906128FC0}" type="presOf" srcId="{0C2A7A10-A131-420A-B791-5C4020D52E28}" destId="{B2D9B4E2-4502-4FBC-98EC-A13A99458B4F}" srcOrd="0" destOrd="0" presId="urn:microsoft.com/office/officeart/2005/8/layout/funnel1"/>
    <dgm:cxn modelId="{25EB8DCB-61E0-47D4-9A6B-10A661A017AE}" type="presOf" srcId="{A80C8491-696D-4FB4-9AED-B926571B45A0}" destId="{FA3837D3-6D0F-4FDF-986B-0165605D01AC}" srcOrd="0" destOrd="0" presId="urn:microsoft.com/office/officeart/2005/8/layout/funnel1"/>
    <dgm:cxn modelId="{E6B9416F-6E62-42BE-B388-EECD0A0105A9}" type="presOf" srcId="{F67F3151-472E-4100-9EEE-7BEA55BD2727}" destId="{6C95A91F-A307-492F-A6E0-A572FAC95327}" srcOrd="0" destOrd="0" presId="urn:microsoft.com/office/officeart/2005/8/layout/funnel1"/>
    <dgm:cxn modelId="{8EA9BE07-9DF8-461C-B619-CB57E02143D1}" srcId="{D8A6F512-9FCF-44D2-83FE-F64758DBF44E}" destId="{0C2A7A10-A131-420A-B791-5C4020D52E28}" srcOrd="0" destOrd="0" parTransId="{88BF829A-91A0-40CE-84F7-66FF776E2180}" sibTransId="{BDBBEB0E-0889-4807-95B0-3ED9310C3F90}"/>
    <dgm:cxn modelId="{270ACC14-ADE3-4F8F-A0E8-B8BFB3F845E4}" type="presParOf" srcId="{EEB0971E-1977-442B-9CBA-80E5976E1288}" destId="{5BF44851-8E72-4AE9-AB65-68089AFEE468}" srcOrd="0" destOrd="0" presId="urn:microsoft.com/office/officeart/2005/8/layout/funnel1"/>
    <dgm:cxn modelId="{6DB9112B-9099-43AE-B6D9-0F29E07956BE}" type="presParOf" srcId="{EEB0971E-1977-442B-9CBA-80E5976E1288}" destId="{B49BC23D-1369-4AD5-8165-A23DBBC8EF67}" srcOrd="1" destOrd="0" presId="urn:microsoft.com/office/officeart/2005/8/layout/funnel1"/>
    <dgm:cxn modelId="{1D04F1DA-8336-4536-ADD6-93B996D7AB2C}" type="presParOf" srcId="{EEB0971E-1977-442B-9CBA-80E5976E1288}" destId="{6C95A91F-A307-492F-A6E0-A572FAC95327}" srcOrd="2" destOrd="0" presId="urn:microsoft.com/office/officeart/2005/8/layout/funnel1"/>
    <dgm:cxn modelId="{58A54C55-9187-4060-95C8-290D69A22ED6}" type="presParOf" srcId="{EEB0971E-1977-442B-9CBA-80E5976E1288}" destId="{D281B9E5-ED0B-4EE6-9C1D-447D08D6AE17}" srcOrd="3" destOrd="0" presId="urn:microsoft.com/office/officeart/2005/8/layout/funnel1"/>
    <dgm:cxn modelId="{A0DB6E31-25B9-4464-9721-A59DC7E44CB3}" type="presParOf" srcId="{EEB0971E-1977-442B-9CBA-80E5976E1288}" destId="{FA3837D3-6D0F-4FDF-986B-0165605D01AC}" srcOrd="4" destOrd="0" presId="urn:microsoft.com/office/officeart/2005/8/layout/funnel1"/>
    <dgm:cxn modelId="{F0D75A86-7A73-42BD-83AB-6975BA35808A}" type="presParOf" srcId="{EEB0971E-1977-442B-9CBA-80E5976E1288}" destId="{B2D9B4E2-4502-4FBC-98EC-A13A99458B4F}" srcOrd="5" destOrd="0" presId="urn:microsoft.com/office/officeart/2005/8/layout/funnel1"/>
    <dgm:cxn modelId="{DF9E3199-A605-476D-AAE8-9FB881E60089}" type="presParOf" srcId="{EEB0971E-1977-442B-9CBA-80E5976E1288}" destId="{242AC1DD-50F8-4DE2-A2D9-458E5BACA27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77DB5A9-7C9E-4EDC-91C5-AEB2CCAE6175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19ECE8-27B9-4A88-AECE-A13217D4B97F}">
      <dgm:prSet phldrT="[Text]"/>
      <dgm:spPr/>
      <dgm:t>
        <a:bodyPr/>
        <a:lstStyle/>
        <a:p>
          <a:r>
            <a:rPr lang="cs-CZ" dirty="0" smtClean="0"/>
            <a:t>55</a:t>
          </a:r>
          <a:endParaRPr lang="cs-CZ" dirty="0"/>
        </a:p>
      </dgm:t>
    </dgm:pt>
    <dgm:pt modelId="{02FDEC36-ED5C-42E3-909C-4619F0CFF915}" type="parTrans" cxnId="{D7640B21-6D98-4244-B422-54B36CD9A201}">
      <dgm:prSet/>
      <dgm:spPr/>
      <dgm:t>
        <a:bodyPr/>
        <a:lstStyle/>
        <a:p>
          <a:endParaRPr lang="cs-CZ"/>
        </a:p>
      </dgm:t>
    </dgm:pt>
    <dgm:pt modelId="{B1695F88-41D2-47FC-9D09-DF93F130C68D}" type="sibTrans" cxnId="{D7640B21-6D98-4244-B422-54B36CD9A201}">
      <dgm:prSet/>
      <dgm:spPr/>
      <dgm:t>
        <a:bodyPr/>
        <a:lstStyle/>
        <a:p>
          <a:endParaRPr lang="cs-CZ"/>
        </a:p>
      </dgm:t>
    </dgm:pt>
    <dgm:pt modelId="{DC5B09C7-6044-4E99-8F6F-832F9DC46479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0091E90F-CFE5-4F1C-9A0A-60027136A5A6}" type="parTrans" cxnId="{204F7AA0-484A-4459-8EEC-8A532EFBDA94}">
      <dgm:prSet/>
      <dgm:spPr/>
      <dgm:t>
        <a:bodyPr/>
        <a:lstStyle/>
        <a:p>
          <a:endParaRPr lang="cs-CZ"/>
        </a:p>
      </dgm:t>
    </dgm:pt>
    <dgm:pt modelId="{62469CF4-9BB4-4CE1-A78F-7A8566684514}" type="sibTrans" cxnId="{204F7AA0-484A-4459-8EEC-8A532EFBDA94}">
      <dgm:prSet/>
      <dgm:spPr/>
      <dgm:t>
        <a:bodyPr/>
        <a:lstStyle/>
        <a:p>
          <a:endParaRPr lang="cs-CZ"/>
        </a:p>
      </dgm:t>
    </dgm:pt>
    <dgm:pt modelId="{E296052F-03E8-4EE1-B915-AF6C50B2A453}">
      <dgm:prSet phldrT="[Text]"/>
      <dgm:spPr/>
      <dgm:t>
        <a:bodyPr/>
        <a:lstStyle/>
        <a:p>
          <a:r>
            <a:rPr lang="cs-CZ" dirty="0" smtClean="0"/>
            <a:t>29</a:t>
          </a:r>
          <a:endParaRPr lang="cs-CZ" dirty="0"/>
        </a:p>
      </dgm:t>
    </dgm:pt>
    <dgm:pt modelId="{7A7C9226-9F7D-4E31-AEA6-89C8486874E7}" type="parTrans" cxnId="{8338C693-5DF3-4070-AFB8-88B28C4817B5}">
      <dgm:prSet/>
      <dgm:spPr/>
      <dgm:t>
        <a:bodyPr/>
        <a:lstStyle/>
        <a:p>
          <a:endParaRPr lang="cs-CZ"/>
        </a:p>
      </dgm:t>
    </dgm:pt>
    <dgm:pt modelId="{532E0AED-5545-494D-B67B-584F4D154B34}" type="sibTrans" cxnId="{8338C693-5DF3-4070-AFB8-88B28C4817B5}">
      <dgm:prSet/>
      <dgm:spPr/>
      <dgm:t>
        <a:bodyPr/>
        <a:lstStyle/>
        <a:p>
          <a:endParaRPr lang="cs-CZ"/>
        </a:p>
      </dgm:t>
    </dgm:pt>
    <dgm:pt modelId="{E1D7DC48-7BB4-43C5-9CC6-5AB90EA60539}">
      <dgm:prSet phldrT="[Text]" custT="1"/>
      <dgm:spPr/>
      <dgm:t>
        <a:bodyPr/>
        <a:lstStyle/>
        <a:p>
          <a:r>
            <a:rPr lang="cs-CZ" sz="4400" dirty="0" smtClean="0"/>
            <a:t>100</a:t>
          </a:r>
          <a:endParaRPr lang="cs-CZ" sz="4400" dirty="0"/>
        </a:p>
      </dgm:t>
    </dgm:pt>
    <dgm:pt modelId="{D797DEB4-6164-4A2F-878A-03D3C6514A54}" type="parTrans" cxnId="{CC310AD3-A303-43DB-BA87-0FC8BD06C51A}">
      <dgm:prSet/>
      <dgm:spPr/>
      <dgm:t>
        <a:bodyPr/>
        <a:lstStyle/>
        <a:p>
          <a:endParaRPr lang="cs-CZ"/>
        </a:p>
      </dgm:t>
    </dgm:pt>
    <dgm:pt modelId="{EC98BF8D-D92C-4FBB-94D9-7D13DA96D9E4}" type="sibTrans" cxnId="{CC310AD3-A303-43DB-BA87-0FC8BD06C51A}">
      <dgm:prSet/>
      <dgm:spPr/>
      <dgm:t>
        <a:bodyPr/>
        <a:lstStyle/>
        <a:p>
          <a:endParaRPr lang="cs-CZ"/>
        </a:p>
      </dgm:t>
    </dgm:pt>
    <dgm:pt modelId="{21DF3305-3649-4EF4-96CD-BDC65F4CC4B2}" type="pres">
      <dgm:prSet presAssocID="{877DB5A9-7C9E-4EDC-91C5-AEB2CCAE617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9C28D2-BF45-44FC-87B3-DC5B90470085}" type="pres">
      <dgm:prSet presAssocID="{877DB5A9-7C9E-4EDC-91C5-AEB2CCAE6175}" presName="ellipse" presStyleLbl="trBgShp" presStyleIdx="0" presStyleCnt="1"/>
      <dgm:spPr/>
    </dgm:pt>
    <dgm:pt modelId="{E3B53CBB-6ADB-4D6E-B89F-A52B3939E996}" type="pres">
      <dgm:prSet presAssocID="{877DB5A9-7C9E-4EDC-91C5-AEB2CCAE6175}" presName="arrow1" presStyleLbl="fgShp" presStyleIdx="0" presStyleCnt="1"/>
      <dgm:spPr/>
    </dgm:pt>
    <dgm:pt modelId="{C60525DC-74E0-4958-9A9B-A306EE426ACC}" type="pres">
      <dgm:prSet presAssocID="{877DB5A9-7C9E-4EDC-91C5-AEB2CCAE617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09CF7-BE59-4F34-A5BB-BCBD26158475}" type="pres">
      <dgm:prSet presAssocID="{DC5B09C7-6044-4E99-8F6F-832F9DC4647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D7CA02-783B-4F39-9070-1EF1D878D232}" type="pres">
      <dgm:prSet presAssocID="{E296052F-03E8-4EE1-B915-AF6C50B2A45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75C82-8E89-4B48-A5FA-FC8B5D77B41F}" type="pres">
      <dgm:prSet presAssocID="{E1D7DC48-7BB4-43C5-9CC6-5AB90EA6053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CC99C1-1271-4BC3-A1FF-04DEB0C88CDF}" type="pres">
      <dgm:prSet presAssocID="{877DB5A9-7C9E-4EDC-91C5-AEB2CCAE6175}" presName="funnel" presStyleLbl="trAlignAcc1" presStyleIdx="0" presStyleCnt="1"/>
      <dgm:spPr/>
    </dgm:pt>
  </dgm:ptLst>
  <dgm:cxnLst>
    <dgm:cxn modelId="{EC67CCFE-BA71-4168-9823-618856B08FD6}" type="presOf" srcId="{E1D7DC48-7BB4-43C5-9CC6-5AB90EA60539}" destId="{C60525DC-74E0-4958-9A9B-A306EE426ACC}" srcOrd="0" destOrd="0" presId="urn:microsoft.com/office/officeart/2005/8/layout/funnel1"/>
    <dgm:cxn modelId="{CC310AD3-A303-43DB-BA87-0FC8BD06C51A}" srcId="{877DB5A9-7C9E-4EDC-91C5-AEB2CCAE6175}" destId="{E1D7DC48-7BB4-43C5-9CC6-5AB90EA60539}" srcOrd="3" destOrd="0" parTransId="{D797DEB4-6164-4A2F-878A-03D3C6514A54}" sibTransId="{EC98BF8D-D92C-4FBB-94D9-7D13DA96D9E4}"/>
    <dgm:cxn modelId="{F0558AE9-A96A-43D5-9B78-88BD353BF93C}" type="presOf" srcId="{877DB5A9-7C9E-4EDC-91C5-AEB2CCAE6175}" destId="{21DF3305-3649-4EF4-96CD-BDC65F4CC4B2}" srcOrd="0" destOrd="0" presId="urn:microsoft.com/office/officeart/2005/8/layout/funnel1"/>
    <dgm:cxn modelId="{EFFFD7B4-BAC7-411F-A432-0D0579BFC757}" type="presOf" srcId="{F319ECE8-27B9-4A88-AECE-A13217D4B97F}" destId="{53B75C82-8E89-4B48-A5FA-FC8B5D77B41F}" srcOrd="0" destOrd="0" presId="urn:microsoft.com/office/officeart/2005/8/layout/funnel1"/>
    <dgm:cxn modelId="{204F7AA0-484A-4459-8EEC-8A532EFBDA94}" srcId="{877DB5A9-7C9E-4EDC-91C5-AEB2CCAE6175}" destId="{DC5B09C7-6044-4E99-8F6F-832F9DC46479}" srcOrd="1" destOrd="0" parTransId="{0091E90F-CFE5-4F1C-9A0A-60027136A5A6}" sibTransId="{62469CF4-9BB4-4CE1-A78F-7A8566684514}"/>
    <dgm:cxn modelId="{D7640B21-6D98-4244-B422-54B36CD9A201}" srcId="{877DB5A9-7C9E-4EDC-91C5-AEB2CCAE6175}" destId="{F319ECE8-27B9-4A88-AECE-A13217D4B97F}" srcOrd="0" destOrd="0" parTransId="{02FDEC36-ED5C-42E3-909C-4619F0CFF915}" sibTransId="{B1695F88-41D2-47FC-9D09-DF93F130C68D}"/>
    <dgm:cxn modelId="{953874DD-268D-49B4-AE6B-124037E82181}" type="presOf" srcId="{E296052F-03E8-4EE1-B915-AF6C50B2A453}" destId="{D6009CF7-BE59-4F34-A5BB-BCBD26158475}" srcOrd="0" destOrd="0" presId="urn:microsoft.com/office/officeart/2005/8/layout/funnel1"/>
    <dgm:cxn modelId="{CEEDECC5-8A59-41CC-872B-12C272BF6F90}" type="presOf" srcId="{DC5B09C7-6044-4E99-8F6F-832F9DC46479}" destId="{3AD7CA02-783B-4F39-9070-1EF1D878D232}" srcOrd="0" destOrd="0" presId="urn:microsoft.com/office/officeart/2005/8/layout/funnel1"/>
    <dgm:cxn modelId="{8338C693-5DF3-4070-AFB8-88B28C4817B5}" srcId="{877DB5A9-7C9E-4EDC-91C5-AEB2CCAE6175}" destId="{E296052F-03E8-4EE1-B915-AF6C50B2A453}" srcOrd="2" destOrd="0" parTransId="{7A7C9226-9F7D-4E31-AEA6-89C8486874E7}" sibTransId="{532E0AED-5545-494D-B67B-584F4D154B34}"/>
    <dgm:cxn modelId="{C2A76A59-B737-4D82-85FE-1B0B3350DD28}" type="presParOf" srcId="{21DF3305-3649-4EF4-96CD-BDC65F4CC4B2}" destId="{EA9C28D2-BF45-44FC-87B3-DC5B90470085}" srcOrd="0" destOrd="0" presId="urn:microsoft.com/office/officeart/2005/8/layout/funnel1"/>
    <dgm:cxn modelId="{F9E57687-35A4-4248-A27F-436156AE20DD}" type="presParOf" srcId="{21DF3305-3649-4EF4-96CD-BDC65F4CC4B2}" destId="{E3B53CBB-6ADB-4D6E-B89F-A52B3939E996}" srcOrd="1" destOrd="0" presId="urn:microsoft.com/office/officeart/2005/8/layout/funnel1"/>
    <dgm:cxn modelId="{C824E80C-24B2-4A01-B563-E588C194B51D}" type="presParOf" srcId="{21DF3305-3649-4EF4-96CD-BDC65F4CC4B2}" destId="{C60525DC-74E0-4958-9A9B-A306EE426ACC}" srcOrd="2" destOrd="0" presId="urn:microsoft.com/office/officeart/2005/8/layout/funnel1"/>
    <dgm:cxn modelId="{6D5C17D9-EFAC-4F8F-A4F6-A43FFB3BE044}" type="presParOf" srcId="{21DF3305-3649-4EF4-96CD-BDC65F4CC4B2}" destId="{D6009CF7-BE59-4F34-A5BB-BCBD26158475}" srcOrd="3" destOrd="0" presId="urn:microsoft.com/office/officeart/2005/8/layout/funnel1"/>
    <dgm:cxn modelId="{A0828A8C-8BBF-48CE-8755-1552199BD3EA}" type="presParOf" srcId="{21DF3305-3649-4EF4-96CD-BDC65F4CC4B2}" destId="{3AD7CA02-783B-4F39-9070-1EF1D878D232}" srcOrd="4" destOrd="0" presId="urn:microsoft.com/office/officeart/2005/8/layout/funnel1"/>
    <dgm:cxn modelId="{DC8E86FB-4D89-41FE-8FA1-38593C65D0C6}" type="presParOf" srcId="{21DF3305-3649-4EF4-96CD-BDC65F4CC4B2}" destId="{53B75C82-8E89-4B48-A5FA-FC8B5D77B41F}" srcOrd="5" destOrd="0" presId="urn:microsoft.com/office/officeart/2005/8/layout/funnel1"/>
    <dgm:cxn modelId="{327F67E8-5A0E-4E9E-883F-1AA49BCC78CF}" type="presParOf" srcId="{21DF3305-3649-4EF4-96CD-BDC65F4CC4B2}" destId="{B4CC99C1-1271-4BC3-A1FF-04DEB0C88CDF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C9EB9A-5F89-4AFA-AAE7-DAA4230E3932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60119-25C6-4339-AC85-13B91A8551FF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239DC-090A-4BFA-9AC8-FF9B97F568EA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0DD3C399-C448-42AB-B5E6-CDB332907022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36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81A9C4C3-2B08-4368-9B7B-353C603976B0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22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D6197B76-FF14-4D76-9B7E-CF78959EE183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41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6FE03E25-687A-4150-A787-413C36957222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D7910D-FDC4-4261-AD83-744BAD67F6C0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D1721A-888C-4CEA-867C-BD1BA3B899EE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F955A-353B-4014-A6F5-E1D08B8836C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0242CE3E-1CE1-4C28-BE58-88AB55E57A12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11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2EFBAAEB-7E94-4AD1-8E46-DEB564D3B17F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52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A733C89F-6909-421C-9D52-BFF3710DEE66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33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3B93A3F8-4414-46D0-B485-193478258E63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34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19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40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24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32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37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51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13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19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22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66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9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11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73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26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35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8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36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28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7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?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29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16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55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C9EB9A-5F89-4AFA-AAE7-DAA4230E3932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60119-25C6-4339-AC85-13B91A8551FF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239DC-090A-4BFA-9AC8-FF9B97F568EA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99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0DD3C399-C448-42AB-B5E6-CDB332907022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36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81A9C4C3-2B08-4368-9B7B-353C603976B0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22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D6197B76-FF14-4D76-9B7E-CF78959EE183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41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6FE03E25-687A-4150-A787-413C36957222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D7910D-FDC4-4261-AD83-744BAD67F6C0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D1721A-888C-4CEA-867C-BD1BA3B899EE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F955A-353B-4014-A6F5-E1D08B8836C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96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0242CE3E-1CE1-4C28-BE58-88AB55E57A12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11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2EFBAAEB-7E94-4AD1-8E46-DEB564D3B17F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52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A733C89F-6909-421C-9D52-BFF3710DEE66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33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3B93A3F8-4414-46D0-B485-193478258E63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93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34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19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40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93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24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32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37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83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51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13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19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93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22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66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93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9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11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73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69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26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35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8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F44851-8E72-4AE9-AB65-68089AFEE468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BC23D-1369-4AD5-8165-A23DBBC8EF67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5A91F-A307-492F-A6E0-A572FAC95327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71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281B9E5-ED0B-4EE6-9C1D-447D08D6AE17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36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FA3837D3-6D0F-4FDF-986B-0165605D01AC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28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B2D9B4E2-4502-4FBC-98EC-A13A99458B4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7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242AC1DD-50F8-4DE2-A2D9-458E5BACA27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9C28D2-BF45-44FC-87B3-DC5B90470085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53CBB-6ADB-4D6E-B89F-A52B3939E99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25DC-74E0-4958-9A9B-A306EE426ACC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100</a:t>
          </a:r>
          <a:endParaRPr lang="cs-CZ" sz="4400" kern="1200" dirty="0"/>
        </a:p>
      </dsp:txBody>
      <dsp:txXfrm>
        <a:off x="807719" y="3252438"/>
        <a:ext cx="2423160" cy="605790"/>
      </dsp:txXfrm>
    </dsp:sp>
    <dsp:sp modelId="{D6009CF7-BE59-4F34-A5BB-BCBD26158475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29</a:t>
          </a:r>
          <a:endParaRPr lang="cs-CZ" sz="3800" kern="1200" dirty="0"/>
        </a:p>
      </dsp:txBody>
      <dsp:txXfrm>
        <a:off x="1659864" y="1753310"/>
        <a:ext cx="908685" cy="908685"/>
      </dsp:txXfrm>
    </dsp:sp>
    <dsp:sp modelId="{3AD7CA02-783B-4F39-9070-1EF1D878D232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16</a:t>
          </a:r>
          <a:endParaRPr lang="cs-CZ" sz="3800" kern="1200" dirty="0"/>
        </a:p>
      </dsp:txBody>
      <dsp:txXfrm>
        <a:off x="1009649" y="1071594"/>
        <a:ext cx="908685" cy="908685"/>
      </dsp:txXfrm>
    </dsp:sp>
    <dsp:sp modelId="{53B75C82-8E89-4B48-A5FA-FC8B5D77B41F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55</a:t>
          </a:r>
          <a:endParaRPr lang="cs-CZ" sz="3800" kern="1200" dirty="0"/>
        </a:p>
      </dsp:txBody>
      <dsp:txXfrm>
        <a:off x="1938528" y="851894"/>
        <a:ext cx="908685" cy="908685"/>
      </dsp:txXfrm>
    </dsp:sp>
    <dsp:sp modelId="{B4CC99C1-1271-4BC3-A1FF-04DEB0C88CDF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8E0DEB-DB36-4BEB-8248-D44D4B99EF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B339C-9A85-4BE6-8E36-165974236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B339C-9A85-4BE6-8E36-165974236A8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6AB24-952C-47F2-9BEA-2D182395EEA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9AEF9-09C4-45FC-91CA-08CF1CD4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Data" Target="../diagrams/data2.xml"/><Relationship Id="rId7" Type="http://schemas.openxmlformats.org/officeDocument/2006/relationships/diagramData" Target="../diagrams/data3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11" Type="http://schemas.microsoft.com/office/2007/relationships/diagramDrawing" Target="../diagrams/drawing1.xml"/><Relationship Id="rId5" Type="http://schemas.openxmlformats.org/officeDocument/2006/relationships/diagramQuickStyle" Target="../diagrams/quickStyle2.xml"/><Relationship Id="rId10" Type="http://schemas.openxmlformats.org/officeDocument/2006/relationships/diagramColors" Target="../diagrams/colors3.xml"/><Relationship Id="rId4" Type="http://schemas.openxmlformats.org/officeDocument/2006/relationships/diagramLayout" Target="../diagrams/layout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diagramLayout" Target="../diagrams/layout4.xml"/><Relationship Id="rId7" Type="http://schemas.openxmlformats.org/officeDocument/2006/relationships/diagramLayout" Target="../diagrams/layout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5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microsoft.com/office/2007/relationships/diagramDrawing" Target="../diagrams/drawing3.xml"/><Relationship Id="rId4" Type="http://schemas.openxmlformats.org/officeDocument/2006/relationships/diagramQuickStyle" Target="../diagrams/quickStyle4.xml"/><Relationship Id="rId9" Type="http://schemas.openxmlformats.org/officeDocument/2006/relationships/diagramColors" Target="../diagrams/colors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diagramLayout" Target="../diagrams/layout6.xml"/><Relationship Id="rId7" Type="http://schemas.openxmlformats.org/officeDocument/2006/relationships/diagramLayout" Target="../diagrams/layout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7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10" Type="http://schemas.microsoft.com/office/2007/relationships/diagramDrawing" Target="../diagrams/drawing5.xml"/><Relationship Id="rId4" Type="http://schemas.openxmlformats.org/officeDocument/2006/relationships/diagramQuickStyle" Target="../diagrams/quickStyle6.xml"/><Relationship Id="rId9" Type="http://schemas.openxmlformats.org/officeDocument/2006/relationships/diagramColors" Target="../diagrams/colors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3" Type="http://schemas.openxmlformats.org/officeDocument/2006/relationships/diagramLayout" Target="../diagrams/layout8.xml"/><Relationship Id="rId7" Type="http://schemas.openxmlformats.org/officeDocument/2006/relationships/diagramLayout" Target="../diagrams/layout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9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10" Type="http://schemas.microsoft.com/office/2007/relationships/diagramDrawing" Target="../diagrams/drawing7.xml"/><Relationship Id="rId4" Type="http://schemas.openxmlformats.org/officeDocument/2006/relationships/diagramQuickStyle" Target="../diagrams/quickStyle8.xml"/><Relationship Id="rId9" Type="http://schemas.openxmlformats.org/officeDocument/2006/relationships/diagramColors" Target="../diagrams/colors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1.xml"/><Relationship Id="rId3" Type="http://schemas.openxmlformats.org/officeDocument/2006/relationships/diagramLayout" Target="../diagrams/layout10.xml"/><Relationship Id="rId7" Type="http://schemas.openxmlformats.org/officeDocument/2006/relationships/diagramLayout" Target="../diagrams/layout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1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10" Type="http://schemas.microsoft.com/office/2007/relationships/diagramDrawing" Target="../diagrams/drawing9.xml"/><Relationship Id="rId4" Type="http://schemas.openxmlformats.org/officeDocument/2006/relationships/diagramQuickStyle" Target="../diagrams/quickStyle10.xml"/><Relationship Id="rId9" Type="http://schemas.openxmlformats.org/officeDocument/2006/relationships/diagramColors" Target="../diagrams/colors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3.xml"/><Relationship Id="rId3" Type="http://schemas.openxmlformats.org/officeDocument/2006/relationships/diagramLayout" Target="../diagrams/layout12.xml"/><Relationship Id="rId7" Type="http://schemas.openxmlformats.org/officeDocument/2006/relationships/diagramLayout" Target="../diagrams/layout13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3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10" Type="http://schemas.microsoft.com/office/2007/relationships/diagramDrawing" Target="../diagrams/drawing11.xml"/><Relationship Id="rId4" Type="http://schemas.openxmlformats.org/officeDocument/2006/relationships/diagramQuickStyle" Target="../diagrams/quickStyle12.xml"/><Relationship Id="rId9" Type="http://schemas.openxmlformats.org/officeDocument/2006/relationships/diagramColors" Target="../diagrams/colors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5.xml"/><Relationship Id="rId3" Type="http://schemas.openxmlformats.org/officeDocument/2006/relationships/diagramLayout" Target="../diagrams/layout14.xml"/><Relationship Id="rId7" Type="http://schemas.openxmlformats.org/officeDocument/2006/relationships/diagramLayout" Target="../diagrams/layout15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5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10" Type="http://schemas.microsoft.com/office/2007/relationships/diagramDrawing" Target="../diagrams/drawing13.xml"/><Relationship Id="rId4" Type="http://schemas.openxmlformats.org/officeDocument/2006/relationships/diagramQuickStyle" Target="../diagrams/quickStyle14.xml"/><Relationship Id="rId9" Type="http://schemas.openxmlformats.org/officeDocument/2006/relationships/diagramColors" Target="../diagrams/colors1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7.xml"/><Relationship Id="rId3" Type="http://schemas.openxmlformats.org/officeDocument/2006/relationships/diagramLayout" Target="../diagrams/layout16.xml"/><Relationship Id="rId7" Type="http://schemas.openxmlformats.org/officeDocument/2006/relationships/diagramLayout" Target="../diagrams/layout17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7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10" Type="http://schemas.microsoft.com/office/2007/relationships/diagramDrawing" Target="../diagrams/drawing15.xml"/><Relationship Id="rId4" Type="http://schemas.openxmlformats.org/officeDocument/2006/relationships/diagramQuickStyle" Target="../diagrams/quickStyle16.xml"/><Relationship Id="rId9" Type="http://schemas.openxmlformats.org/officeDocument/2006/relationships/diagramColors" Target="../diagrams/colors1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9.xml"/><Relationship Id="rId3" Type="http://schemas.openxmlformats.org/officeDocument/2006/relationships/diagramLayout" Target="../diagrams/layout18.xml"/><Relationship Id="rId7" Type="http://schemas.openxmlformats.org/officeDocument/2006/relationships/diagramLayout" Target="../diagrams/layout19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9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10" Type="http://schemas.microsoft.com/office/2007/relationships/diagramDrawing" Target="../diagrams/drawing17.xml"/><Relationship Id="rId4" Type="http://schemas.openxmlformats.org/officeDocument/2006/relationships/diagramQuickStyle" Target="../diagrams/quickStyle18.xml"/><Relationship Id="rId9" Type="http://schemas.openxmlformats.org/officeDocument/2006/relationships/diagramColors" Target="../diagrams/colors1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3" Type="http://schemas.openxmlformats.org/officeDocument/2006/relationships/diagramLayout" Target="../diagrams/layout20.xml"/><Relationship Id="rId7" Type="http://schemas.openxmlformats.org/officeDocument/2006/relationships/diagramLayout" Target="../diagrams/layout21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21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10" Type="http://schemas.microsoft.com/office/2007/relationships/diagramDrawing" Target="../diagrams/drawing19.xml"/><Relationship Id="rId4" Type="http://schemas.openxmlformats.org/officeDocument/2006/relationships/diagramQuickStyle" Target="../diagrams/quickStyle20.xml"/><Relationship Id="rId9" Type="http://schemas.openxmlformats.org/officeDocument/2006/relationships/diagramColors" Target="../diagrams/colors2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k procvičení učiva sčítání čísel s přechodem přes desítku v oboru do 100.</a:t>
            </a:r>
          </a:p>
          <a:p>
            <a:pPr algn="just"/>
            <a:r>
              <a:rPr lang="cs-CZ" dirty="0" smtClean="0"/>
              <a:t>Žáci provádí zpaměti jednoduché početní  operace s přirozenými čísly. Dané úkoly mohou řešit formou soutěže individuálně nebo skupinově. </a:t>
            </a:r>
          </a:p>
          <a:p>
            <a:pPr algn="just"/>
            <a:r>
              <a:rPr lang="cs-CZ" dirty="0" smtClean="0"/>
              <a:t>Žáci splnili dané úkoly bez větších problémů.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Sečti všechna čísla v jednom trychtýři a výsledek napiš místo otazníku:</a:t>
            </a:r>
            <a:endParaRPr lang="cs-CZ" sz="4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všechna čísla v jednom trychtýři a výsledek napiš místo otazníku: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všechna čísla v jednom trychtýři a výsledek napiš místo otazníku: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všechna čísla v jednom trychtýři a výsledek napiš místo otazníku: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všechna čísla v jednom trychtýři a výsledek napiš místo otazníku: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Řešení:</a:t>
            </a:r>
            <a:endParaRPr lang="cs-CZ" sz="4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 smtClean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Text</a:t>
            </a:r>
            <a:r>
              <a:rPr lang="cs-CZ" dirty="0" smtClean="0"/>
              <a:t>: vlastní autorské dílo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253</Words>
  <Application>Microsoft Office PowerPoint</Application>
  <PresentationFormat>Předvádění na obrazovce (4:3)</PresentationFormat>
  <Paragraphs>105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Anotace:</vt:lpstr>
      <vt:lpstr>Sečti všechna čísla v jednom trychtýři a výsledek napiš místo otazníku:</vt:lpstr>
      <vt:lpstr>Sečti všechna čísla v jednom trychtýři a výsledek napiš místo otazníku:</vt:lpstr>
      <vt:lpstr>Sečti všechna čísla v jednom trychtýři a výsledek napiš místo otazníku:</vt:lpstr>
      <vt:lpstr>Sečti všechna čísla v jednom trychtýři a výsledek napiš místo otazníku:</vt:lpstr>
      <vt:lpstr>Sečti všechna čísla v jednom trychtýři a výsledek napiš místo otazníku:</vt:lpstr>
      <vt:lpstr>Řešení:</vt:lpstr>
      <vt:lpstr>Řešení:</vt:lpstr>
      <vt:lpstr>Řešení:</vt:lpstr>
      <vt:lpstr>Řešení:</vt:lpstr>
      <vt:lpstr>Řešení:</vt:lpstr>
      <vt:lpstr>CITACE Ilustrace: www.microsoft.office.com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ZŠ Uh.Ostroh</cp:lastModifiedBy>
  <cp:revision>10</cp:revision>
  <dcterms:created xsi:type="dcterms:W3CDTF">2011-12-03T06:06:44Z</dcterms:created>
  <dcterms:modified xsi:type="dcterms:W3CDTF">2011-12-16T10:09:18Z</dcterms:modified>
</cp:coreProperties>
</file>