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diagrams/drawing4.xml" ContentType="application/vnd.ms-office.drawingml.diagramDrawing+xml"/>
  <Override PartName="/ppt/diagrams/drawing5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3" r:id="rId3"/>
    <p:sldId id="256" r:id="rId4"/>
    <p:sldId id="259" r:id="rId5"/>
    <p:sldId id="258" r:id="rId6"/>
    <p:sldId id="261" r:id="rId7"/>
    <p:sldId id="262" r:id="rId8"/>
    <p:sldId id="260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>
              <a:solidFill>
                <a:schemeClr val="tx1"/>
              </a:solidFill>
            </a:rPr>
            <a:t>VY_42_INOVACE_01_ČÍSLO A POČETNÍ OPERACE_20</a:t>
          </a:r>
          <a:endParaRPr lang="cs-CZ" sz="18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3.A – Sčítání čísel v oboru do 100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A132E4-419C-420C-9FCF-A5A4F050F741}" type="presOf" srcId="{D8197B8C-B260-4A16-BDF4-0947B075E274}" destId="{25B08C86-7E15-44DC-BE7F-FFB55DD49D12}" srcOrd="0" destOrd="0" presId="urn:microsoft.com/office/officeart/2005/8/layout/target3"/>
    <dgm:cxn modelId="{E310573F-BD6F-4644-9F8D-95DAC7F4D55C}" type="presOf" srcId="{D1D4F407-5343-4D3F-B5B9-D407B03CAEB4}" destId="{AED2198E-93D5-4001-81B4-73124B309672}" srcOrd="1" destOrd="0" presId="urn:microsoft.com/office/officeart/2005/8/layout/target3"/>
    <dgm:cxn modelId="{C3745DE9-F1F5-4D67-9BBA-7D8197735437}" type="presOf" srcId="{B651F6E3-6281-48DB-9319-2AEAFDAE7572}" destId="{6BB5E863-4638-4E1D-BFDE-399D028AC4ED}" srcOrd="1" destOrd="0" presId="urn:microsoft.com/office/officeart/2005/8/layout/target3"/>
    <dgm:cxn modelId="{C77306C6-C66A-4FF8-8202-1DB82029403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ECB276-C863-4EE2-9C43-4FD2073B88F5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80EE66-E9EF-4D61-92B5-984D09772FFF}" type="presOf" srcId="{D8197B8C-B260-4A16-BDF4-0947B075E274}" destId="{5A5FFA88-C948-4069-8E93-59FA12366E83}" srcOrd="1" destOrd="0" presId="urn:microsoft.com/office/officeart/2005/8/layout/target3"/>
    <dgm:cxn modelId="{5FB47C35-B60F-4E2C-A9E4-F506613A1F0C}" type="presOf" srcId="{D1D4F407-5343-4D3F-B5B9-D407B03CAEB4}" destId="{D005CE8C-CC26-4C3E-AC11-E15060ECD759}" srcOrd="0" destOrd="0" presId="urn:microsoft.com/office/officeart/2005/8/layout/target3"/>
    <dgm:cxn modelId="{211B8232-8D58-4A82-A1D0-CAB276DA702F}" type="presOf" srcId="{D1B46980-6531-4606-95E6-44980827E919}" destId="{6140AFEC-043D-4C43-A2F9-D0F5331DF3A3}" srcOrd="0" destOrd="0" presId="urn:microsoft.com/office/officeart/2005/8/layout/target3"/>
    <dgm:cxn modelId="{1414E31F-DA63-41E7-BCAC-C08215B643CC}" type="presOf" srcId="{4C35D32F-0EAB-4CD7-82EE-45574DC2A586}" destId="{890E4F0B-2866-4A3F-A3C7-2A14B1797930}" srcOrd="1" destOrd="0" presId="urn:microsoft.com/office/officeart/2005/8/layout/target3"/>
    <dgm:cxn modelId="{93E40869-9DC6-48BF-910B-D62F3A7718DA}" type="presOf" srcId="{4C35D32F-0EAB-4CD7-82EE-45574DC2A586}" destId="{8BEBB6EC-1DAA-4CAC-8A25-BC0FCBD5DBD5}" srcOrd="0" destOrd="0" presId="urn:microsoft.com/office/officeart/2005/8/layout/target3"/>
    <dgm:cxn modelId="{78C1FE8E-646B-4BA6-8E81-F8457EC57D16}" type="presOf" srcId="{757F3AB3-0718-4624-B441-E567A8F0AB56}" destId="{333A1088-737F-45CB-B68E-254E46348037}" srcOrd="0" destOrd="0" presId="urn:microsoft.com/office/officeart/2005/8/layout/target3"/>
    <dgm:cxn modelId="{4C5CFCCD-551F-4D16-8FE9-B6242B6EDC45}" type="presParOf" srcId="{333A1088-737F-45CB-B68E-254E46348037}" destId="{F5ABB229-8D3B-4694-996A-96F23CF14429}" srcOrd="0" destOrd="0" presId="urn:microsoft.com/office/officeart/2005/8/layout/target3"/>
    <dgm:cxn modelId="{E1A17D44-D28E-4B08-85DE-3E19CBF37529}" type="presParOf" srcId="{333A1088-737F-45CB-B68E-254E46348037}" destId="{F41139FD-01EE-4571-8B17-4FB00FC51163}" srcOrd="1" destOrd="0" presId="urn:microsoft.com/office/officeart/2005/8/layout/target3"/>
    <dgm:cxn modelId="{F7ABA1C0-64E9-4EC5-B9E9-1CD8EF354B96}" type="presParOf" srcId="{333A1088-737F-45CB-B68E-254E46348037}" destId="{D005CE8C-CC26-4C3E-AC11-E15060ECD759}" srcOrd="2" destOrd="0" presId="urn:microsoft.com/office/officeart/2005/8/layout/target3"/>
    <dgm:cxn modelId="{91053027-2D22-469A-B30C-9C67F13015C7}" type="presParOf" srcId="{333A1088-737F-45CB-B68E-254E46348037}" destId="{2C702D82-9B77-49B7-9568-BB8EB47C3372}" srcOrd="3" destOrd="0" presId="urn:microsoft.com/office/officeart/2005/8/layout/target3"/>
    <dgm:cxn modelId="{6881146B-F8EF-40CC-92DB-EA7D06B1127C}" type="presParOf" srcId="{333A1088-737F-45CB-B68E-254E46348037}" destId="{A52A0455-90FF-4808-ABD0-F02540D31D5A}" srcOrd="4" destOrd="0" presId="urn:microsoft.com/office/officeart/2005/8/layout/target3"/>
    <dgm:cxn modelId="{45986E61-83B1-49A3-BFC4-6F9984C2E53E}" type="presParOf" srcId="{333A1088-737F-45CB-B68E-254E46348037}" destId="{6140AFEC-043D-4C43-A2F9-D0F5331DF3A3}" srcOrd="5" destOrd="0" presId="urn:microsoft.com/office/officeart/2005/8/layout/target3"/>
    <dgm:cxn modelId="{7465881B-2495-45E5-B25F-B8152C8E61DF}" type="presParOf" srcId="{333A1088-737F-45CB-B68E-254E46348037}" destId="{9358AC05-5D7D-4327-9F80-1AD486AEA664}" srcOrd="6" destOrd="0" presId="urn:microsoft.com/office/officeart/2005/8/layout/target3"/>
    <dgm:cxn modelId="{E8596DF1-3D0B-4CCE-BB28-4A22FA4FC672}" type="presParOf" srcId="{333A1088-737F-45CB-B68E-254E46348037}" destId="{313FC574-E1CD-4FB4-B054-0B805CE0447D}" srcOrd="7" destOrd="0" presId="urn:microsoft.com/office/officeart/2005/8/layout/target3"/>
    <dgm:cxn modelId="{1CB0DB54-64CC-491A-B5AE-760CFEE10B7D}" type="presParOf" srcId="{333A1088-737F-45CB-B68E-254E46348037}" destId="{619D679B-A015-4ECF-8348-D1034C574F40}" srcOrd="8" destOrd="0" presId="urn:microsoft.com/office/officeart/2005/8/layout/target3"/>
    <dgm:cxn modelId="{6FDB2402-5C70-4D07-A497-BCA949873734}" type="presParOf" srcId="{333A1088-737F-45CB-B68E-254E46348037}" destId="{322283A8-4A27-4CDA-BAE3-F381106A9174}" srcOrd="9" destOrd="0" presId="urn:microsoft.com/office/officeart/2005/8/layout/target3"/>
    <dgm:cxn modelId="{83EE5276-851F-41EC-B421-0A39DBDA1A1B}" type="presParOf" srcId="{333A1088-737F-45CB-B68E-254E46348037}" destId="{FFC9F71D-1B4F-4AD9-A4A6-86ADEFC8AF5C}" srcOrd="10" destOrd="0" presId="urn:microsoft.com/office/officeart/2005/8/layout/target3"/>
    <dgm:cxn modelId="{F05EE2CB-C04B-4714-A74F-CC907A1696FD}" type="presParOf" srcId="{333A1088-737F-45CB-B68E-254E46348037}" destId="{25B08C86-7E15-44DC-BE7F-FFB55DD49D12}" srcOrd="11" destOrd="0" presId="urn:microsoft.com/office/officeart/2005/8/layout/target3"/>
    <dgm:cxn modelId="{8F7C3806-FFC8-4955-9268-E19A7A2DC30F}" type="presParOf" srcId="{333A1088-737F-45CB-B68E-254E46348037}" destId="{76644BE8-9D7C-4C09-B250-3D10AF48CBB7}" srcOrd="12" destOrd="0" presId="urn:microsoft.com/office/officeart/2005/8/layout/target3"/>
    <dgm:cxn modelId="{0117AB2C-BFF3-45F5-B6B0-7474099C998E}" type="presParOf" srcId="{333A1088-737F-45CB-B68E-254E46348037}" destId="{EE85B701-7295-41C0-BA7A-34D3756A2AE6}" srcOrd="13" destOrd="0" presId="urn:microsoft.com/office/officeart/2005/8/layout/target3"/>
    <dgm:cxn modelId="{1C95A962-F1C7-4B0D-AB39-3149B1497F4B}" type="presParOf" srcId="{333A1088-737F-45CB-B68E-254E46348037}" destId="{8BEBB6EC-1DAA-4CAC-8A25-BC0FCBD5DBD5}" srcOrd="14" destOrd="0" presId="urn:microsoft.com/office/officeart/2005/8/layout/target3"/>
    <dgm:cxn modelId="{DD96CE87-E2E2-436C-8A4E-9F06569912F7}" type="presParOf" srcId="{333A1088-737F-45CB-B68E-254E46348037}" destId="{AED2198E-93D5-4001-81B4-73124B309672}" srcOrd="15" destOrd="0" presId="urn:microsoft.com/office/officeart/2005/8/layout/target3"/>
    <dgm:cxn modelId="{D3ECA5FD-06F4-4D42-A050-257B90DB0DD3}" type="presParOf" srcId="{333A1088-737F-45CB-B68E-254E46348037}" destId="{2BE915AB-18AA-4053-B92C-3BFC9ED204BB}" srcOrd="16" destOrd="0" presId="urn:microsoft.com/office/officeart/2005/8/layout/target3"/>
    <dgm:cxn modelId="{9795DC2C-D60C-479D-90C6-8B9203EA3E19}" type="presParOf" srcId="{333A1088-737F-45CB-B68E-254E46348037}" destId="{6BB5E863-4638-4E1D-BFDE-399D028AC4ED}" srcOrd="17" destOrd="0" presId="urn:microsoft.com/office/officeart/2005/8/layout/target3"/>
    <dgm:cxn modelId="{0AA00114-D79A-400A-98F1-AF301F42D8C4}" type="presParOf" srcId="{333A1088-737F-45CB-B68E-254E46348037}" destId="{5A5FFA88-C948-4069-8E93-59FA12366E83}" srcOrd="18" destOrd="0" presId="urn:microsoft.com/office/officeart/2005/8/layout/target3"/>
    <dgm:cxn modelId="{4831336A-4CCE-46DF-A9CC-4E2BE5C10772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04D07C-A6BE-45AC-8698-79B59F0E78D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D587D81-5022-4FD0-8126-223B8D727E8C}">
      <dgm:prSet phldrT="[Text]"/>
      <dgm:spPr/>
      <dgm:t>
        <a:bodyPr/>
        <a:lstStyle/>
        <a:p>
          <a:r>
            <a:rPr lang="cs-CZ" dirty="0" smtClean="0"/>
            <a:t>25</a:t>
          </a:r>
          <a:endParaRPr lang="cs-CZ" dirty="0"/>
        </a:p>
      </dgm:t>
    </dgm:pt>
    <dgm:pt modelId="{35859481-1859-4CE1-AEB1-E364B12B6921}" type="parTrans" cxnId="{1241ACD6-05D6-481E-BD08-0FDD880CA807}">
      <dgm:prSet/>
      <dgm:spPr/>
      <dgm:t>
        <a:bodyPr/>
        <a:lstStyle/>
        <a:p>
          <a:endParaRPr lang="cs-CZ"/>
        </a:p>
      </dgm:t>
    </dgm:pt>
    <dgm:pt modelId="{2A92528F-24DA-4FC6-B9C4-A489BA22987C}" type="sibTrans" cxnId="{1241ACD6-05D6-481E-BD08-0FDD880CA807}">
      <dgm:prSet/>
      <dgm:spPr/>
      <dgm:t>
        <a:bodyPr/>
        <a:lstStyle/>
        <a:p>
          <a:endParaRPr lang="cs-CZ"/>
        </a:p>
      </dgm:t>
    </dgm:pt>
    <dgm:pt modelId="{4EF898D9-9BBF-4E58-A783-A9B7D2D836FF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618CB54F-BAE0-43A0-9490-E4847A8B4D23}" type="parTrans" cxnId="{801341A1-DD6B-4827-BF64-48AB43A631DB}">
      <dgm:prSet/>
      <dgm:spPr/>
      <dgm:t>
        <a:bodyPr/>
        <a:lstStyle/>
        <a:p>
          <a:endParaRPr lang="cs-CZ"/>
        </a:p>
      </dgm:t>
    </dgm:pt>
    <dgm:pt modelId="{CE0FF23C-74E2-4866-B62C-298789FB8A33}" type="sibTrans" cxnId="{801341A1-DD6B-4827-BF64-48AB43A631DB}">
      <dgm:prSet/>
      <dgm:spPr/>
      <dgm:t>
        <a:bodyPr/>
        <a:lstStyle/>
        <a:p>
          <a:endParaRPr lang="cs-CZ"/>
        </a:p>
      </dgm:t>
    </dgm:pt>
    <dgm:pt modelId="{67609F86-DC9A-41F0-A4E7-9585B71C2261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774790BE-FDBB-4CC7-8476-77621FDDCED9}" type="parTrans" cxnId="{7C50A06E-FEF1-4D76-B392-2E79D251AE8C}">
      <dgm:prSet/>
      <dgm:spPr/>
      <dgm:t>
        <a:bodyPr/>
        <a:lstStyle/>
        <a:p>
          <a:endParaRPr lang="cs-CZ"/>
        </a:p>
      </dgm:t>
    </dgm:pt>
    <dgm:pt modelId="{0010E7C6-B346-4294-9A39-0D69047430C6}" type="sibTrans" cxnId="{7C50A06E-FEF1-4D76-B392-2E79D251AE8C}">
      <dgm:prSet/>
      <dgm:spPr/>
      <dgm:t>
        <a:bodyPr/>
        <a:lstStyle/>
        <a:p>
          <a:endParaRPr lang="cs-CZ"/>
        </a:p>
      </dgm:t>
    </dgm:pt>
    <dgm:pt modelId="{9C52202D-6886-434B-9328-D51EA18D690D}">
      <dgm:prSet phldrT="[Text]"/>
      <dgm:spPr/>
      <dgm:t>
        <a:bodyPr/>
        <a:lstStyle/>
        <a:p>
          <a:r>
            <a:rPr lang="cs-CZ" dirty="0" smtClean="0"/>
            <a:t>27</a:t>
          </a:r>
          <a:endParaRPr lang="cs-CZ" dirty="0"/>
        </a:p>
      </dgm:t>
    </dgm:pt>
    <dgm:pt modelId="{881C3A24-811B-4616-A2D2-6F933EB53ED9}" type="parTrans" cxnId="{F75DE58F-3CF1-490C-81AE-EFE342CBE137}">
      <dgm:prSet/>
      <dgm:spPr/>
      <dgm:t>
        <a:bodyPr/>
        <a:lstStyle/>
        <a:p>
          <a:endParaRPr lang="cs-CZ"/>
        </a:p>
      </dgm:t>
    </dgm:pt>
    <dgm:pt modelId="{AB28075C-4E98-4960-86EC-0CB317E1CD24}" type="sibTrans" cxnId="{F75DE58F-3CF1-490C-81AE-EFE342CBE137}">
      <dgm:prSet/>
      <dgm:spPr/>
      <dgm:t>
        <a:bodyPr/>
        <a:lstStyle/>
        <a:p>
          <a:endParaRPr lang="cs-CZ"/>
        </a:p>
      </dgm:t>
    </dgm:pt>
    <dgm:pt modelId="{28816FE2-B4FD-4AE4-9E6D-11D6F76406DB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56DC7E90-A529-4AC0-B120-F14184320338}" type="parTrans" cxnId="{E61B949C-1B33-45E2-89C9-EB78DFAD6EB3}">
      <dgm:prSet/>
      <dgm:spPr/>
      <dgm:t>
        <a:bodyPr/>
        <a:lstStyle/>
        <a:p>
          <a:endParaRPr lang="cs-CZ"/>
        </a:p>
      </dgm:t>
    </dgm:pt>
    <dgm:pt modelId="{D24AC174-A531-4D99-AB69-70B8238E622B}" type="sibTrans" cxnId="{E61B949C-1B33-45E2-89C9-EB78DFAD6EB3}">
      <dgm:prSet/>
      <dgm:spPr/>
      <dgm:t>
        <a:bodyPr/>
        <a:lstStyle/>
        <a:p>
          <a:endParaRPr lang="cs-CZ"/>
        </a:p>
      </dgm:t>
    </dgm:pt>
    <dgm:pt modelId="{2D2E83EA-B64F-4AAF-BF70-9E23513E57A4}" type="pres">
      <dgm:prSet presAssocID="{9304D07C-A6BE-45AC-8698-79B59F0E78D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CAC125-15E7-4C90-939B-FCCE1DF8E362}" type="pres">
      <dgm:prSet presAssocID="{8D587D81-5022-4FD0-8126-223B8D727E8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9062D2-4743-4C4E-8774-6380B3E4D427}" type="pres">
      <dgm:prSet presAssocID="{2A92528F-24DA-4FC6-B9C4-A489BA22987C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2335A17-B2E5-42B6-9D39-C0176D9E5989}" type="pres">
      <dgm:prSet presAssocID="{2A92528F-24DA-4FC6-B9C4-A489BA22987C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6A89E197-207B-4015-B11B-F28D6243A34D}" type="pres">
      <dgm:prSet presAssocID="{4EF898D9-9BBF-4E58-A783-A9B7D2D836F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06B464-CE8A-4683-8897-C9F7BCBAB411}" type="pres">
      <dgm:prSet presAssocID="{CE0FF23C-74E2-4866-B62C-298789FB8A33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61462DD-ED3E-43AA-B3C0-3FF0B82D81AB}" type="pres">
      <dgm:prSet presAssocID="{CE0FF23C-74E2-4866-B62C-298789FB8A33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27F38C20-E9E8-4F9F-95AC-9F2B1C92D852}" type="pres">
      <dgm:prSet presAssocID="{67609F86-DC9A-41F0-A4E7-9585B71C226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F3F3C-F6A0-4D8D-8CEE-375C5F34E6F0}" type="pres">
      <dgm:prSet presAssocID="{0010E7C6-B346-4294-9A39-0D69047430C6}" presName="sibTrans" presStyleLbl="sibTrans2D1" presStyleIdx="2" presStyleCnt="5"/>
      <dgm:spPr/>
      <dgm:t>
        <a:bodyPr/>
        <a:lstStyle/>
        <a:p>
          <a:endParaRPr lang="cs-CZ"/>
        </a:p>
      </dgm:t>
    </dgm:pt>
    <dgm:pt modelId="{AAEF011F-B61C-40D1-AAAB-5E2EFF1B6E7B}" type="pres">
      <dgm:prSet presAssocID="{0010E7C6-B346-4294-9A39-0D69047430C6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EC4C20F9-17CB-4A9A-A4EA-CFF7AB9FF3B7}" type="pres">
      <dgm:prSet presAssocID="{9C52202D-6886-434B-9328-D51EA18D690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66F0B-4CDA-4F70-898A-13643EDFD7F9}" type="pres">
      <dgm:prSet presAssocID="{AB28075C-4E98-4960-86EC-0CB317E1CD24}" presName="sibTrans" presStyleLbl="sibTrans2D1" presStyleIdx="3" presStyleCnt="5"/>
      <dgm:spPr/>
      <dgm:t>
        <a:bodyPr/>
        <a:lstStyle/>
        <a:p>
          <a:endParaRPr lang="cs-CZ"/>
        </a:p>
      </dgm:t>
    </dgm:pt>
    <dgm:pt modelId="{F7DEB3C8-747A-4BAE-A714-BC03FB77BADE}" type="pres">
      <dgm:prSet presAssocID="{AB28075C-4E98-4960-86EC-0CB317E1CD24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4567389E-2999-4F56-86C1-63FD3ED59443}" type="pres">
      <dgm:prSet presAssocID="{28816FE2-B4FD-4AE4-9E6D-11D6F76406D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A74B8-2C52-4523-8D64-4DDB351FA834}" type="pres">
      <dgm:prSet presAssocID="{D24AC174-A531-4D99-AB69-70B8238E622B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209A82A-2249-466E-BBC7-8857071645C1}" type="pres">
      <dgm:prSet presAssocID="{D24AC174-A531-4D99-AB69-70B8238E622B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5D17BC49-CD7A-4A4B-899A-C232D5EE94A5}" type="presOf" srcId="{0010E7C6-B346-4294-9A39-0D69047430C6}" destId="{AAEF011F-B61C-40D1-AAAB-5E2EFF1B6E7B}" srcOrd="1" destOrd="0" presId="urn:microsoft.com/office/officeart/2005/8/layout/cycle2"/>
    <dgm:cxn modelId="{801341A1-DD6B-4827-BF64-48AB43A631DB}" srcId="{9304D07C-A6BE-45AC-8698-79B59F0E78DE}" destId="{4EF898D9-9BBF-4E58-A783-A9B7D2D836FF}" srcOrd="1" destOrd="0" parTransId="{618CB54F-BAE0-43A0-9490-E4847A8B4D23}" sibTransId="{CE0FF23C-74E2-4866-B62C-298789FB8A33}"/>
    <dgm:cxn modelId="{16187E0E-0ADA-4FC9-B361-8EE47C0341CB}" type="presOf" srcId="{CE0FF23C-74E2-4866-B62C-298789FB8A33}" destId="{CB06B464-CE8A-4683-8897-C9F7BCBAB411}" srcOrd="0" destOrd="0" presId="urn:microsoft.com/office/officeart/2005/8/layout/cycle2"/>
    <dgm:cxn modelId="{7C50A06E-FEF1-4D76-B392-2E79D251AE8C}" srcId="{9304D07C-A6BE-45AC-8698-79B59F0E78DE}" destId="{67609F86-DC9A-41F0-A4E7-9585B71C2261}" srcOrd="2" destOrd="0" parTransId="{774790BE-FDBB-4CC7-8476-77621FDDCED9}" sibTransId="{0010E7C6-B346-4294-9A39-0D69047430C6}"/>
    <dgm:cxn modelId="{E18E3395-6412-4045-9668-9B32FB9B80E6}" type="presOf" srcId="{2A92528F-24DA-4FC6-B9C4-A489BA22987C}" destId="{639062D2-4743-4C4E-8774-6380B3E4D427}" srcOrd="0" destOrd="0" presId="urn:microsoft.com/office/officeart/2005/8/layout/cycle2"/>
    <dgm:cxn modelId="{8E717520-A970-4042-86A0-B1BAC7399754}" type="presOf" srcId="{2A92528F-24DA-4FC6-B9C4-A489BA22987C}" destId="{F2335A17-B2E5-42B6-9D39-C0176D9E5989}" srcOrd="1" destOrd="0" presId="urn:microsoft.com/office/officeart/2005/8/layout/cycle2"/>
    <dgm:cxn modelId="{D2981073-CE6A-4749-9FE9-F7CDD7F2978F}" type="presOf" srcId="{4EF898D9-9BBF-4E58-A783-A9B7D2D836FF}" destId="{6A89E197-207B-4015-B11B-F28D6243A34D}" srcOrd="0" destOrd="0" presId="urn:microsoft.com/office/officeart/2005/8/layout/cycle2"/>
    <dgm:cxn modelId="{86E235A2-4533-41A3-9705-89E46FA820DB}" type="presOf" srcId="{AB28075C-4E98-4960-86EC-0CB317E1CD24}" destId="{F7D66F0B-4CDA-4F70-898A-13643EDFD7F9}" srcOrd="0" destOrd="0" presId="urn:microsoft.com/office/officeart/2005/8/layout/cycle2"/>
    <dgm:cxn modelId="{E61B949C-1B33-45E2-89C9-EB78DFAD6EB3}" srcId="{9304D07C-A6BE-45AC-8698-79B59F0E78DE}" destId="{28816FE2-B4FD-4AE4-9E6D-11D6F76406DB}" srcOrd="4" destOrd="0" parTransId="{56DC7E90-A529-4AC0-B120-F14184320338}" sibTransId="{D24AC174-A531-4D99-AB69-70B8238E622B}"/>
    <dgm:cxn modelId="{96DBC94C-4A04-4DAD-A6E8-6988984F62A9}" type="presOf" srcId="{67609F86-DC9A-41F0-A4E7-9585B71C2261}" destId="{27F38C20-E9E8-4F9F-95AC-9F2B1C92D852}" srcOrd="0" destOrd="0" presId="urn:microsoft.com/office/officeart/2005/8/layout/cycle2"/>
    <dgm:cxn modelId="{F75DE58F-3CF1-490C-81AE-EFE342CBE137}" srcId="{9304D07C-A6BE-45AC-8698-79B59F0E78DE}" destId="{9C52202D-6886-434B-9328-D51EA18D690D}" srcOrd="3" destOrd="0" parTransId="{881C3A24-811B-4616-A2D2-6F933EB53ED9}" sibTransId="{AB28075C-4E98-4960-86EC-0CB317E1CD24}"/>
    <dgm:cxn modelId="{D225642B-7D14-4D04-8AC2-BADA339CCD61}" type="presOf" srcId="{9C52202D-6886-434B-9328-D51EA18D690D}" destId="{EC4C20F9-17CB-4A9A-A4EA-CFF7AB9FF3B7}" srcOrd="0" destOrd="0" presId="urn:microsoft.com/office/officeart/2005/8/layout/cycle2"/>
    <dgm:cxn modelId="{EA1233A5-EDA6-40B0-A8B4-C5DD15001F58}" type="presOf" srcId="{9304D07C-A6BE-45AC-8698-79B59F0E78DE}" destId="{2D2E83EA-B64F-4AAF-BF70-9E23513E57A4}" srcOrd="0" destOrd="0" presId="urn:microsoft.com/office/officeart/2005/8/layout/cycle2"/>
    <dgm:cxn modelId="{6308416F-8797-403C-B709-42F5792A3E46}" type="presOf" srcId="{CE0FF23C-74E2-4866-B62C-298789FB8A33}" destId="{361462DD-ED3E-43AA-B3C0-3FF0B82D81AB}" srcOrd="1" destOrd="0" presId="urn:microsoft.com/office/officeart/2005/8/layout/cycle2"/>
    <dgm:cxn modelId="{1241ACD6-05D6-481E-BD08-0FDD880CA807}" srcId="{9304D07C-A6BE-45AC-8698-79B59F0E78DE}" destId="{8D587D81-5022-4FD0-8126-223B8D727E8C}" srcOrd="0" destOrd="0" parTransId="{35859481-1859-4CE1-AEB1-E364B12B6921}" sibTransId="{2A92528F-24DA-4FC6-B9C4-A489BA22987C}"/>
    <dgm:cxn modelId="{9952094C-B494-48E9-A6A8-EF92791CDB42}" type="presOf" srcId="{0010E7C6-B346-4294-9A39-0D69047430C6}" destId="{260F3F3C-F6A0-4D8D-8CEE-375C5F34E6F0}" srcOrd="0" destOrd="0" presId="urn:microsoft.com/office/officeart/2005/8/layout/cycle2"/>
    <dgm:cxn modelId="{02D453C4-B35D-48D0-87D1-8C83EAA333CC}" type="presOf" srcId="{28816FE2-B4FD-4AE4-9E6D-11D6F76406DB}" destId="{4567389E-2999-4F56-86C1-63FD3ED59443}" srcOrd="0" destOrd="0" presId="urn:microsoft.com/office/officeart/2005/8/layout/cycle2"/>
    <dgm:cxn modelId="{FE51B905-114C-474C-ACB7-19F1A5522B57}" type="presOf" srcId="{8D587D81-5022-4FD0-8126-223B8D727E8C}" destId="{7BCAC125-15E7-4C90-939B-FCCE1DF8E362}" srcOrd="0" destOrd="0" presId="urn:microsoft.com/office/officeart/2005/8/layout/cycle2"/>
    <dgm:cxn modelId="{027678A7-FF01-4937-B1B7-72959D97C4EB}" type="presOf" srcId="{D24AC174-A531-4D99-AB69-70B8238E622B}" destId="{F8CA74B8-2C52-4523-8D64-4DDB351FA834}" srcOrd="0" destOrd="0" presId="urn:microsoft.com/office/officeart/2005/8/layout/cycle2"/>
    <dgm:cxn modelId="{6601DFB1-AF81-48B3-9CDA-38956FEB37A3}" type="presOf" srcId="{D24AC174-A531-4D99-AB69-70B8238E622B}" destId="{5209A82A-2249-466E-BBC7-8857071645C1}" srcOrd="1" destOrd="0" presId="urn:microsoft.com/office/officeart/2005/8/layout/cycle2"/>
    <dgm:cxn modelId="{E35E042F-0F23-47EA-BA5C-4CD2BF4716B1}" type="presOf" srcId="{AB28075C-4E98-4960-86EC-0CB317E1CD24}" destId="{F7DEB3C8-747A-4BAE-A714-BC03FB77BADE}" srcOrd="1" destOrd="0" presId="urn:microsoft.com/office/officeart/2005/8/layout/cycle2"/>
    <dgm:cxn modelId="{DBA8EEBC-5C84-4B92-8146-615F40778587}" type="presParOf" srcId="{2D2E83EA-B64F-4AAF-BF70-9E23513E57A4}" destId="{7BCAC125-15E7-4C90-939B-FCCE1DF8E362}" srcOrd="0" destOrd="0" presId="urn:microsoft.com/office/officeart/2005/8/layout/cycle2"/>
    <dgm:cxn modelId="{3A93D8C3-52E5-4FDF-8AC5-5E15A949B470}" type="presParOf" srcId="{2D2E83EA-B64F-4AAF-BF70-9E23513E57A4}" destId="{639062D2-4743-4C4E-8774-6380B3E4D427}" srcOrd="1" destOrd="0" presId="urn:microsoft.com/office/officeart/2005/8/layout/cycle2"/>
    <dgm:cxn modelId="{344CFFC4-7030-4671-AB80-AB20E1C55E2D}" type="presParOf" srcId="{639062D2-4743-4C4E-8774-6380B3E4D427}" destId="{F2335A17-B2E5-42B6-9D39-C0176D9E5989}" srcOrd="0" destOrd="0" presId="urn:microsoft.com/office/officeart/2005/8/layout/cycle2"/>
    <dgm:cxn modelId="{0CC55DDA-5B4D-4F8F-B1B1-F97CBCC1A1E7}" type="presParOf" srcId="{2D2E83EA-B64F-4AAF-BF70-9E23513E57A4}" destId="{6A89E197-207B-4015-B11B-F28D6243A34D}" srcOrd="2" destOrd="0" presId="urn:microsoft.com/office/officeart/2005/8/layout/cycle2"/>
    <dgm:cxn modelId="{BD1C9F14-03FF-46FF-B55E-49B7ECFE738B}" type="presParOf" srcId="{2D2E83EA-B64F-4AAF-BF70-9E23513E57A4}" destId="{CB06B464-CE8A-4683-8897-C9F7BCBAB411}" srcOrd="3" destOrd="0" presId="urn:microsoft.com/office/officeart/2005/8/layout/cycle2"/>
    <dgm:cxn modelId="{35CE6ADF-1757-4B19-B067-A480FBD3BF52}" type="presParOf" srcId="{CB06B464-CE8A-4683-8897-C9F7BCBAB411}" destId="{361462DD-ED3E-43AA-B3C0-3FF0B82D81AB}" srcOrd="0" destOrd="0" presId="urn:microsoft.com/office/officeart/2005/8/layout/cycle2"/>
    <dgm:cxn modelId="{A179A745-602E-4796-8647-AA53DE950CDE}" type="presParOf" srcId="{2D2E83EA-B64F-4AAF-BF70-9E23513E57A4}" destId="{27F38C20-E9E8-4F9F-95AC-9F2B1C92D852}" srcOrd="4" destOrd="0" presId="urn:microsoft.com/office/officeart/2005/8/layout/cycle2"/>
    <dgm:cxn modelId="{4137F2B1-63FD-4351-ACB9-7EFB5797DC21}" type="presParOf" srcId="{2D2E83EA-B64F-4AAF-BF70-9E23513E57A4}" destId="{260F3F3C-F6A0-4D8D-8CEE-375C5F34E6F0}" srcOrd="5" destOrd="0" presId="urn:microsoft.com/office/officeart/2005/8/layout/cycle2"/>
    <dgm:cxn modelId="{34833DB1-50B6-45F1-AE90-457269A1D913}" type="presParOf" srcId="{260F3F3C-F6A0-4D8D-8CEE-375C5F34E6F0}" destId="{AAEF011F-B61C-40D1-AAAB-5E2EFF1B6E7B}" srcOrd="0" destOrd="0" presId="urn:microsoft.com/office/officeart/2005/8/layout/cycle2"/>
    <dgm:cxn modelId="{579BE55E-116F-46FB-9B25-98D4E8D3427B}" type="presParOf" srcId="{2D2E83EA-B64F-4AAF-BF70-9E23513E57A4}" destId="{EC4C20F9-17CB-4A9A-A4EA-CFF7AB9FF3B7}" srcOrd="6" destOrd="0" presId="urn:microsoft.com/office/officeart/2005/8/layout/cycle2"/>
    <dgm:cxn modelId="{167E96D0-B67D-4BA7-A2EF-8EABC1A323F6}" type="presParOf" srcId="{2D2E83EA-B64F-4AAF-BF70-9E23513E57A4}" destId="{F7D66F0B-4CDA-4F70-898A-13643EDFD7F9}" srcOrd="7" destOrd="0" presId="urn:microsoft.com/office/officeart/2005/8/layout/cycle2"/>
    <dgm:cxn modelId="{B90E6C88-51FA-4A36-9870-084662A032AA}" type="presParOf" srcId="{F7D66F0B-4CDA-4F70-898A-13643EDFD7F9}" destId="{F7DEB3C8-747A-4BAE-A714-BC03FB77BADE}" srcOrd="0" destOrd="0" presId="urn:microsoft.com/office/officeart/2005/8/layout/cycle2"/>
    <dgm:cxn modelId="{4AAA40A4-28F2-4A21-8C39-F33220700D4A}" type="presParOf" srcId="{2D2E83EA-B64F-4AAF-BF70-9E23513E57A4}" destId="{4567389E-2999-4F56-86C1-63FD3ED59443}" srcOrd="8" destOrd="0" presId="urn:microsoft.com/office/officeart/2005/8/layout/cycle2"/>
    <dgm:cxn modelId="{30FC5C90-F227-4C77-AE28-831D3D331C27}" type="presParOf" srcId="{2D2E83EA-B64F-4AAF-BF70-9E23513E57A4}" destId="{F8CA74B8-2C52-4523-8D64-4DDB351FA834}" srcOrd="9" destOrd="0" presId="urn:microsoft.com/office/officeart/2005/8/layout/cycle2"/>
    <dgm:cxn modelId="{F01E46D4-66AA-4DE6-8F08-1A922F9F3FCC}" type="presParOf" srcId="{F8CA74B8-2C52-4523-8D64-4DDB351FA834}" destId="{5209A82A-2249-466E-BBC7-8857071645C1}" srcOrd="0" destOrd="0" presId="urn:microsoft.com/office/officeart/2005/8/layout/cycle2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04D07C-A6BE-45AC-8698-79B59F0E78D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D587D81-5022-4FD0-8126-223B8D727E8C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35859481-1859-4CE1-AEB1-E364B12B6921}" type="parTrans" cxnId="{1241ACD6-05D6-481E-BD08-0FDD880CA807}">
      <dgm:prSet/>
      <dgm:spPr/>
      <dgm:t>
        <a:bodyPr/>
        <a:lstStyle/>
        <a:p>
          <a:endParaRPr lang="cs-CZ"/>
        </a:p>
      </dgm:t>
    </dgm:pt>
    <dgm:pt modelId="{2A92528F-24DA-4FC6-B9C4-A489BA22987C}" type="sibTrans" cxnId="{1241ACD6-05D6-481E-BD08-0FDD880CA807}">
      <dgm:prSet/>
      <dgm:spPr/>
      <dgm:t>
        <a:bodyPr/>
        <a:lstStyle/>
        <a:p>
          <a:endParaRPr lang="cs-CZ"/>
        </a:p>
      </dgm:t>
    </dgm:pt>
    <dgm:pt modelId="{4EF898D9-9BBF-4E58-A783-A9B7D2D836FF}">
      <dgm:prSet phldrT="[Text]"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618CB54F-BAE0-43A0-9490-E4847A8B4D23}" type="parTrans" cxnId="{801341A1-DD6B-4827-BF64-48AB43A631DB}">
      <dgm:prSet/>
      <dgm:spPr/>
      <dgm:t>
        <a:bodyPr/>
        <a:lstStyle/>
        <a:p>
          <a:endParaRPr lang="cs-CZ"/>
        </a:p>
      </dgm:t>
    </dgm:pt>
    <dgm:pt modelId="{CE0FF23C-74E2-4866-B62C-298789FB8A33}" type="sibTrans" cxnId="{801341A1-DD6B-4827-BF64-48AB43A631DB}">
      <dgm:prSet/>
      <dgm:spPr/>
      <dgm:t>
        <a:bodyPr/>
        <a:lstStyle/>
        <a:p>
          <a:endParaRPr lang="cs-CZ"/>
        </a:p>
      </dgm:t>
    </dgm:pt>
    <dgm:pt modelId="{67609F86-DC9A-41F0-A4E7-9585B71C2261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774790BE-FDBB-4CC7-8476-77621FDDCED9}" type="parTrans" cxnId="{7C50A06E-FEF1-4D76-B392-2E79D251AE8C}">
      <dgm:prSet/>
      <dgm:spPr/>
      <dgm:t>
        <a:bodyPr/>
        <a:lstStyle/>
        <a:p>
          <a:endParaRPr lang="cs-CZ"/>
        </a:p>
      </dgm:t>
    </dgm:pt>
    <dgm:pt modelId="{0010E7C6-B346-4294-9A39-0D69047430C6}" type="sibTrans" cxnId="{7C50A06E-FEF1-4D76-B392-2E79D251AE8C}">
      <dgm:prSet/>
      <dgm:spPr/>
      <dgm:t>
        <a:bodyPr/>
        <a:lstStyle/>
        <a:p>
          <a:endParaRPr lang="cs-CZ"/>
        </a:p>
      </dgm:t>
    </dgm:pt>
    <dgm:pt modelId="{9C52202D-6886-434B-9328-D51EA18D690D}">
      <dgm:prSet phldrT="[Text]"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881C3A24-811B-4616-A2D2-6F933EB53ED9}" type="parTrans" cxnId="{F75DE58F-3CF1-490C-81AE-EFE342CBE137}">
      <dgm:prSet/>
      <dgm:spPr/>
      <dgm:t>
        <a:bodyPr/>
        <a:lstStyle/>
        <a:p>
          <a:endParaRPr lang="cs-CZ"/>
        </a:p>
      </dgm:t>
    </dgm:pt>
    <dgm:pt modelId="{AB28075C-4E98-4960-86EC-0CB317E1CD24}" type="sibTrans" cxnId="{F75DE58F-3CF1-490C-81AE-EFE342CBE137}">
      <dgm:prSet/>
      <dgm:spPr/>
      <dgm:t>
        <a:bodyPr/>
        <a:lstStyle/>
        <a:p>
          <a:endParaRPr lang="cs-CZ"/>
        </a:p>
      </dgm:t>
    </dgm:pt>
    <dgm:pt modelId="{28816FE2-B4FD-4AE4-9E6D-11D6F76406DB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56DC7E90-A529-4AC0-B120-F14184320338}" type="parTrans" cxnId="{E61B949C-1B33-45E2-89C9-EB78DFAD6EB3}">
      <dgm:prSet/>
      <dgm:spPr/>
      <dgm:t>
        <a:bodyPr/>
        <a:lstStyle/>
        <a:p>
          <a:endParaRPr lang="cs-CZ"/>
        </a:p>
      </dgm:t>
    </dgm:pt>
    <dgm:pt modelId="{D24AC174-A531-4D99-AB69-70B8238E622B}" type="sibTrans" cxnId="{E61B949C-1B33-45E2-89C9-EB78DFAD6EB3}">
      <dgm:prSet/>
      <dgm:spPr/>
      <dgm:t>
        <a:bodyPr/>
        <a:lstStyle/>
        <a:p>
          <a:endParaRPr lang="cs-CZ"/>
        </a:p>
      </dgm:t>
    </dgm:pt>
    <dgm:pt modelId="{2D2E83EA-B64F-4AAF-BF70-9E23513E57A4}" type="pres">
      <dgm:prSet presAssocID="{9304D07C-A6BE-45AC-8698-79B59F0E78D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CAC125-15E7-4C90-939B-FCCE1DF8E362}" type="pres">
      <dgm:prSet presAssocID="{8D587D81-5022-4FD0-8126-223B8D727E8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9062D2-4743-4C4E-8774-6380B3E4D427}" type="pres">
      <dgm:prSet presAssocID="{2A92528F-24DA-4FC6-B9C4-A489BA22987C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2335A17-B2E5-42B6-9D39-C0176D9E5989}" type="pres">
      <dgm:prSet presAssocID="{2A92528F-24DA-4FC6-B9C4-A489BA22987C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6A89E197-207B-4015-B11B-F28D6243A34D}" type="pres">
      <dgm:prSet presAssocID="{4EF898D9-9BBF-4E58-A783-A9B7D2D836F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06B464-CE8A-4683-8897-C9F7BCBAB411}" type="pres">
      <dgm:prSet presAssocID="{CE0FF23C-74E2-4866-B62C-298789FB8A33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61462DD-ED3E-43AA-B3C0-3FF0B82D81AB}" type="pres">
      <dgm:prSet presAssocID="{CE0FF23C-74E2-4866-B62C-298789FB8A33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27F38C20-E9E8-4F9F-95AC-9F2B1C92D852}" type="pres">
      <dgm:prSet presAssocID="{67609F86-DC9A-41F0-A4E7-9585B71C226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F3F3C-F6A0-4D8D-8CEE-375C5F34E6F0}" type="pres">
      <dgm:prSet presAssocID="{0010E7C6-B346-4294-9A39-0D69047430C6}" presName="sibTrans" presStyleLbl="sibTrans2D1" presStyleIdx="2" presStyleCnt="5"/>
      <dgm:spPr/>
      <dgm:t>
        <a:bodyPr/>
        <a:lstStyle/>
        <a:p>
          <a:endParaRPr lang="cs-CZ"/>
        </a:p>
      </dgm:t>
    </dgm:pt>
    <dgm:pt modelId="{AAEF011F-B61C-40D1-AAAB-5E2EFF1B6E7B}" type="pres">
      <dgm:prSet presAssocID="{0010E7C6-B346-4294-9A39-0D69047430C6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EC4C20F9-17CB-4A9A-A4EA-CFF7AB9FF3B7}" type="pres">
      <dgm:prSet presAssocID="{9C52202D-6886-434B-9328-D51EA18D690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66F0B-4CDA-4F70-898A-13643EDFD7F9}" type="pres">
      <dgm:prSet presAssocID="{AB28075C-4E98-4960-86EC-0CB317E1CD24}" presName="sibTrans" presStyleLbl="sibTrans2D1" presStyleIdx="3" presStyleCnt="5"/>
      <dgm:spPr/>
      <dgm:t>
        <a:bodyPr/>
        <a:lstStyle/>
        <a:p>
          <a:endParaRPr lang="cs-CZ"/>
        </a:p>
      </dgm:t>
    </dgm:pt>
    <dgm:pt modelId="{F7DEB3C8-747A-4BAE-A714-BC03FB77BADE}" type="pres">
      <dgm:prSet presAssocID="{AB28075C-4E98-4960-86EC-0CB317E1CD24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4567389E-2999-4F56-86C1-63FD3ED59443}" type="pres">
      <dgm:prSet presAssocID="{28816FE2-B4FD-4AE4-9E6D-11D6F76406D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A74B8-2C52-4523-8D64-4DDB351FA834}" type="pres">
      <dgm:prSet presAssocID="{D24AC174-A531-4D99-AB69-70B8238E622B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209A82A-2249-466E-BBC7-8857071645C1}" type="pres">
      <dgm:prSet presAssocID="{D24AC174-A531-4D99-AB69-70B8238E622B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F3B60F1B-E3A5-4A58-BDA6-9F7CE7E3E081}" type="presOf" srcId="{67609F86-DC9A-41F0-A4E7-9585B71C2261}" destId="{27F38C20-E9E8-4F9F-95AC-9F2B1C92D852}" srcOrd="0" destOrd="0" presId="urn:microsoft.com/office/officeart/2005/8/layout/cycle2"/>
    <dgm:cxn modelId="{1D0786F5-68E1-484B-A73B-5E10BEB379ED}" type="presOf" srcId="{CE0FF23C-74E2-4866-B62C-298789FB8A33}" destId="{361462DD-ED3E-43AA-B3C0-3FF0B82D81AB}" srcOrd="1" destOrd="0" presId="urn:microsoft.com/office/officeart/2005/8/layout/cycle2"/>
    <dgm:cxn modelId="{801341A1-DD6B-4827-BF64-48AB43A631DB}" srcId="{9304D07C-A6BE-45AC-8698-79B59F0E78DE}" destId="{4EF898D9-9BBF-4E58-A783-A9B7D2D836FF}" srcOrd="1" destOrd="0" parTransId="{618CB54F-BAE0-43A0-9490-E4847A8B4D23}" sibTransId="{CE0FF23C-74E2-4866-B62C-298789FB8A33}"/>
    <dgm:cxn modelId="{B004F579-AFF9-4305-845C-96644D4B2D45}" type="presOf" srcId="{CE0FF23C-74E2-4866-B62C-298789FB8A33}" destId="{CB06B464-CE8A-4683-8897-C9F7BCBAB411}" srcOrd="0" destOrd="0" presId="urn:microsoft.com/office/officeart/2005/8/layout/cycle2"/>
    <dgm:cxn modelId="{BE02AD27-D246-4ABC-9792-A61FDDF61A84}" type="presOf" srcId="{2A92528F-24DA-4FC6-B9C4-A489BA22987C}" destId="{F2335A17-B2E5-42B6-9D39-C0176D9E5989}" srcOrd="1" destOrd="0" presId="urn:microsoft.com/office/officeart/2005/8/layout/cycle2"/>
    <dgm:cxn modelId="{379139FD-9A8F-4FA5-A20B-9DE229A339C3}" type="presOf" srcId="{9C52202D-6886-434B-9328-D51EA18D690D}" destId="{EC4C20F9-17CB-4A9A-A4EA-CFF7AB9FF3B7}" srcOrd="0" destOrd="0" presId="urn:microsoft.com/office/officeart/2005/8/layout/cycle2"/>
    <dgm:cxn modelId="{7C50A06E-FEF1-4D76-B392-2E79D251AE8C}" srcId="{9304D07C-A6BE-45AC-8698-79B59F0E78DE}" destId="{67609F86-DC9A-41F0-A4E7-9585B71C2261}" srcOrd="2" destOrd="0" parTransId="{774790BE-FDBB-4CC7-8476-77621FDDCED9}" sibTransId="{0010E7C6-B346-4294-9A39-0D69047430C6}"/>
    <dgm:cxn modelId="{49A8AC2B-F72D-4FB5-8F4A-5149FFA0375B}" type="presOf" srcId="{9304D07C-A6BE-45AC-8698-79B59F0E78DE}" destId="{2D2E83EA-B64F-4AAF-BF70-9E23513E57A4}" srcOrd="0" destOrd="0" presId="urn:microsoft.com/office/officeart/2005/8/layout/cycle2"/>
    <dgm:cxn modelId="{7E663F2D-ED76-4863-AEE0-D9813603259B}" type="presOf" srcId="{28816FE2-B4FD-4AE4-9E6D-11D6F76406DB}" destId="{4567389E-2999-4F56-86C1-63FD3ED59443}" srcOrd="0" destOrd="0" presId="urn:microsoft.com/office/officeart/2005/8/layout/cycle2"/>
    <dgm:cxn modelId="{E61B949C-1B33-45E2-89C9-EB78DFAD6EB3}" srcId="{9304D07C-A6BE-45AC-8698-79B59F0E78DE}" destId="{28816FE2-B4FD-4AE4-9E6D-11D6F76406DB}" srcOrd="4" destOrd="0" parTransId="{56DC7E90-A529-4AC0-B120-F14184320338}" sibTransId="{D24AC174-A531-4D99-AB69-70B8238E622B}"/>
    <dgm:cxn modelId="{8AFA1D4B-447E-4BC5-A7B4-45C8A062BCAF}" type="presOf" srcId="{0010E7C6-B346-4294-9A39-0D69047430C6}" destId="{AAEF011F-B61C-40D1-AAAB-5E2EFF1B6E7B}" srcOrd="1" destOrd="0" presId="urn:microsoft.com/office/officeart/2005/8/layout/cycle2"/>
    <dgm:cxn modelId="{F75DE58F-3CF1-490C-81AE-EFE342CBE137}" srcId="{9304D07C-A6BE-45AC-8698-79B59F0E78DE}" destId="{9C52202D-6886-434B-9328-D51EA18D690D}" srcOrd="3" destOrd="0" parTransId="{881C3A24-811B-4616-A2D2-6F933EB53ED9}" sibTransId="{AB28075C-4E98-4960-86EC-0CB317E1CD24}"/>
    <dgm:cxn modelId="{7EDCF80E-FD55-40A0-842F-8CFF33177214}" type="presOf" srcId="{4EF898D9-9BBF-4E58-A783-A9B7D2D836FF}" destId="{6A89E197-207B-4015-B11B-F28D6243A34D}" srcOrd="0" destOrd="0" presId="urn:microsoft.com/office/officeart/2005/8/layout/cycle2"/>
    <dgm:cxn modelId="{0D2C553D-1F33-45EC-9DFD-81E8EB81D8B4}" type="presOf" srcId="{AB28075C-4E98-4960-86EC-0CB317E1CD24}" destId="{F7DEB3C8-747A-4BAE-A714-BC03FB77BADE}" srcOrd="1" destOrd="0" presId="urn:microsoft.com/office/officeart/2005/8/layout/cycle2"/>
    <dgm:cxn modelId="{75F9B13D-B29F-436E-807E-71988ED661F0}" type="presOf" srcId="{AB28075C-4E98-4960-86EC-0CB317E1CD24}" destId="{F7D66F0B-4CDA-4F70-898A-13643EDFD7F9}" srcOrd="0" destOrd="0" presId="urn:microsoft.com/office/officeart/2005/8/layout/cycle2"/>
    <dgm:cxn modelId="{77DDEEAA-EBB3-4667-AD75-20924052404F}" type="presOf" srcId="{8D587D81-5022-4FD0-8126-223B8D727E8C}" destId="{7BCAC125-15E7-4C90-939B-FCCE1DF8E362}" srcOrd="0" destOrd="0" presId="urn:microsoft.com/office/officeart/2005/8/layout/cycle2"/>
    <dgm:cxn modelId="{1241ACD6-05D6-481E-BD08-0FDD880CA807}" srcId="{9304D07C-A6BE-45AC-8698-79B59F0E78DE}" destId="{8D587D81-5022-4FD0-8126-223B8D727E8C}" srcOrd="0" destOrd="0" parTransId="{35859481-1859-4CE1-AEB1-E364B12B6921}" sibTransId="{2A92528F-24DA-4FC6-B9C4-A489BA22987C}"/>
    <dgm:cxn modelId="{48B1EA50-641C-4915-A523-2D5623400085}" type="presOf" srcId="{2A92528F-24DA-4FC6-B9C4-A489BA22987C}" destId="{639062D2-4743-4C4E-8774-6380B3E4D427}" srcOrd="0" destOrd="0" presId="urn:microsoft.com/office/officeart/2005/8/layout/cycle2"/>
    <dgm:cxn modelId="{710AB0B7-44A7-4BF1-98DE-6B9C78D00A2D}" type="presOf" srcId="{0010E7C6-B346-4294-9A39-0D69047430C6}" destId="{260F3F3C-F6A0-4D8D-8CEE-375C5F34E6F0}" srcOrd="0" destOrd="0" presId="urn:microsoft.com/office/officeart/2005/8/layout/cycle2"/>
    <dgm:cxn modelId="{45C9128A-76DF-4603-B190-DA113E8F1E21}" type="presOf" srcId="{D24AC174-A531-4D99-AB69-70B8238E622B}" destId="{5209A82A-2249-466E-BBC7-8857071645C1}" srcOrd="1" destOrd="0" presId="urn:microsoft.com/office/officeart/2005/8/layout/cycle2"/>
    <dgm:cxn modelId="{CCA694DB-AA55-4650-99A4-C1BA4B20F58C}" type="presOf" srcId="{D24AC174-A531-4D99-AB69-70B8238E622B}" destId="{F8CA74B8-2C52-4523-8D64-4DDB351FA834}" srcOrd="0" destOrd="0" presId="urn:microsoft.com/office/officeart/2005/8/layout/cycle2"/>
    <dgm:cxn modelId="{7EFC0C3B-6BCC-4131-94CE-99F77037035E}" type="presParOf" srcId="{2D2E83EA-B64F-4AAF-BF70-9E23513E57A4}" destId="{7BCAC125-15E7-4C90-939B-FCCE1DF8E362}" srcOrd="0" destOrd="0" presId="urn:microsoft.com/office/officeart/2005/8/layout/cycle2"/>
    <dgm:cxn modelId="{8F541389-9D8D-4D36-A86B-6F79267BE739}" type="presParOf" srcId="{2D2E83EA-B64F-4AAF-BF70-9E23513E57A4}" destId="{639062D2-4743-4C4E-8774-6380B3E4D427}" srcOrd="1" destOrd="0" presId="urn:microsoft.com/office/officeart/2005/8/layout/cycle2"/>
    <dgm:cxn modelId="{DFDE0A43-521A-43DE-855C-7DD4D5D71CFA}" type="presParOf" srcId="{639062D2-4743-4C4E-8774-6380B3E4D427}" destId="{F2335A17-B2E5-42B6-9D39-C0176D9E5989}" srcOrd="0" destOrd="0" presId="urn:microsoft.com/office/officeart/2005/8/layout/cycle2"/>
    <dgm:cxn modelId="{3DADA3F2-BA5D-4ECF-BAC5-612FE528D8D5}" type="presParOf" srcId="{2D2E83EA-B64F-4AAF-BF70-9E23513E57A4}" destId="{6A89E197-207B-4015-B11B-F28D6243A34D}" srcOrd="2" destOrd="0" presId="urn:microsoft.com/office/officeart/2005/8/layout/cycle2"/>
    <dgm:cxn modelId="{5487078F-DA3C-4B1E-9806-3D0142824F21}" type="presParOf" srcId="{2D2E83EA-B64F-4AAF-BF70-9E23513E57A4}" destId="{CB06B464-CE8A-4683-8897-C9F7BCBAB411}" srcOrd="3" destOrd="0" presId="urn:microsoft.com/office/officeart/2005/8/layout/cycle2"/>
    <dgm:cxn modelId="{8910801B-EEFB-42DB-9697-36C316CF14E7}" type="presParOf" srcId="{CB06B464-CE8A-4683-8897-C9F7BCBAB411}" destId="{361462DD-ED3E-43AA-B3C0-3FF0B82D81AB}" srcOrd="0" destOrd="0" presId="urn:microsoft.com/office/officeart/2005/8/layout/cycle2"/>
    <dgm:cxn modelId="{B64CDA2E-22A0-41F6-8DC8-5711E489C826}" type="presParOf" srcId="{2D2E83EA-B64F-4AAF-BF70-9E23513E57A4}" destId="{27F38C20-E9E8-4F9F-95AC-9F2B1C92D852}" srcOrd="4" destOrd="0" presId="urn:microsoft.com/office/officeart/2005/8/layout/cycle2"/>
    <dgm:cxn modelId="{081DD649-DB35-4241-AEDB-C47AE1805354}" type="presParOf" srcId="{2D2E83EA-B64F-4AAF-BF70-9E23513E57A4}" destId="{260F3F3C-F6A0-4D8D-8CEE-375C5F34E6F0}" srcOrd="5" destOrd="0" presId="urn:microsoft.com/office/officeart/2005/8/layout/cycle2"/>
    <dgm:cxn modelId="{C50D68BB-C197-4E60-BB7E-9754EB1217DD}" type="presParOf" srcId="{260F3F3C-F6A0-4D8D-8CEE-375C5F34E6F0}" destId="{AAEF011F-B61C-40D1-AAAB-5E2EFF1B6E7B}" srcOrd="0" destOrd="0" presId="urn:microsoft.com/office/officeart/2005/8/layout/cycle2"/>
    <dgm:cxn modelId="{F367D7D8-28BD-4196-BE22-F47C63AC3538}" type="presParOf" srcId="{2D2E83EA-B64F-4AAF-BF70-9E23513E57A4}" destId="{EC4C20F9-17CB-4A9A-A4EA-CFF7AB9FF3B7}" srcOrd="6" destOrd="0" presId="urn:microsoft.com/office/officeart/2005/8/layout/cycle2"/>
    <dgm:cxn modelId="{58F7C414-6020-40A3-9A63-1C38C0A02591}" type="presParOf" srcId="{2D2E83EA-B64F-4AAF-BF70-9E23513E57A4}" destId="{F7D66F0B-4CDA-4F70-898A-13643EDFD7F9}" srcOrd="7" destOrd="0" presId="urn:microsoft.com/office/officeart/2005/8/layout/cycle2"/>
    <dgm:cxn modelId="{DFB8BCE4-DAFC-4DC1-85AE-6C7001820CD1}" type="presParOf" srcId="{F7D66F0B-4CDA-4F70-898A-13643EDFD7F9}" destId="{F7DEB3C8-747A-4BAE-A714-BC03FB77BADE}" srcOrd="0" destOrd="0" presId="urn:microsoft.com/office/officeart/2005/8/layout/cycle2"/>
    <dgm:cxn modelId="{01894BCF-BE4E-40D4-A387-1A65F80188B5}" type="presParOf" srcId="{2D2E83EA-B64F-4AAF-BF70-9E23513E57A4}" destId="{4567389E-2999-4F56-86C1-63FD3ED59443}" srcOrd="8" destOrd="0" presId="urn:microsoft.com/office/officeart/2005/8/layout/cycle2"/>
    <dgm:cxn modelId="{BF3D5146-0DF0-4EB8-8B60-77E4D933F766}" type="presParOf" srcId="{2D2E83EA-B64F-4AAF-BF70-9E23513E57A4}" destId="{F8CA74B8-2C52-4523-8D64-4DDB351FA834}" srcOrd="9" destOrd="0" presId="urn:microsoft.com/office/officeart/2005/8/layout/cycle2"/>
    <dgm:cxn modelId="{FF745A2F-593D-4A7A-9B42-98CE0DAA6DC2}" type="presParOf" srcId="{F8CA74B8-2C52-4523-8D64-4DDB351FA834}" destId="{5209A82A-2249-466E-BBC7-8857071645C1}" srcOrd="0" destOrd="0" presId="urn:microsoft.com/office/officeart/2005/8/layout/cycle2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04D07C-A6BE-45AC-8698-79B59F0E78D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D587D81-5022-4FD0-8126-223B8D727E8C}">
      <dgm:prSet phldrT="[Text]"/>
      <dgm:spPr/>
      <dgm:t>
        <a:bodyPr/>
        <a:lstStyle/>
        <a:p>
          <a:r>
            <a:rPr lang="cs-CZ" dirty="0" smtClean="0"/>
            <a:t>45</a:t>
          </a:r>
          <a:endParaRPr lang="cs-CZ" dirty="0"/>
        </a:p>
      </dgm:t>
    </dgm:pt>
    <dgm:pt modelId="{35859481-1859-4CE1-AEB1-E364B12B6921}" type="parTrans" cxnId="{1241ACD6-05D6-481E-BD08-0FDD880CA807}">
      <dgm:prSet/>
      <dgm:spPr/>
      <dgm:t>
        <a:bodyPr/>
        <a:lstStyle/>
        <a:p>
          <a:endParaRPr lang="cs-CZ"/>
        </a:p>
      </dgm:t>
    </dgm:pt>
    <dgm:pt modelId="{2A92528F-24DA-4FC6-B9C4-A489BA22987C}" type="sibTrans" cxnId="{1241ACD6-05D6-481E-BD08-0FDD880CA807}">
      <dgm:prSet/>
      <dgm:spPr/>
      <dgm:t>
        <a:bodyPr/>
        <a:lstStyle/>
        <a:p>
          <a:endParaRPr lang="cs-CZ"/>
        </a:p>
      </dgm:t>
    </dgm:pt>
    <dgm:pt modelId="{4EF898D9-9BBF-4E58-A783-A9B7D2D836FF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618CB54F-BAE0-43A0-9490-E4847A8B4D23}" type="parTrans" cxnId="{801341A1-DD6B-4827-BF64-48AB43A631DB}">
      <dgm:prSet/>
      <dgm:spPr/>
      <dgm:t>
        <a:bodyPr/>
        <a:lstStyle/>
        <a:p>
          <a:endParaRPr lang="cs-CZ"/>
        </a:p>
      </dgm:t>
    </dgm:pt>
    <dgm:pt modelId="{CE0FF23C-74E2-4866-B62C-298789FB8A33}" type="sibTrans" cxnId="{801341A1-DD6B-4827-BF64-48AB43A631DB}">
      <dgm:prSet/>
      <dgm:spPr/>
      <dgm:t>
        <a:bodyPr/>
        <a:lstStyle/>
        <a:p>
          <a:endParaRPr lang="cs-CZ"/>
        </a:p>
      </dgm:t>
    </dgm:pt>
    <dgm:pt modelId="{67609F86-DC9A-41F0-A4E7-9585B71C2261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774790BE-FDBB-4CC7-8476-77621FDDCED9}" type="parTrans" cxnId="{7C50A06E-FEF1-4D76-B392-2E79D251AE8C}">
      <dgm:prSet/>
      <dgm:spPr/>
      <dgm:t>
        <a:bodyPr/>
        <a:lstStyle/>
        <a:p>
          <a:endParaRPr lang="cs-CZ"/>
        </a:p>
      </dgm:t>
    </dgm:pt>
    <dgm:pt modelId="{0010E7C6-B346-4294-9A39-0D69047430C6}" type="sibTrans" cxnId="{7C50A06E-FEF1-4D76-B392-2E79D251AE8C}">
      <dgm:prSet/>
      <dgm:spPr/>
      <dgm:t>
        <a:bodyPr/>
        <a:lstStyle/>
        <a:p>
          <a:endParaRPr lang="cs-CZ"/>
        </a:p>
      </dgm:t>
    </dgm:pt>
    <dgm:pt modelId="{9C52202D-6886-434B-9328-D51EA18D690D}">
      <dgm:prSet phldrT="[Text]"/>
      <dgm:spPr/>
      <dgm:t>
        <a:bodyPr/>
        <a:lstStyle/>
        <a:p>
          <a:r>
            <a:rPr lang="cs-CZ" dirty="0" smtClean="0"/>
            <a:t>25</a:t>
          </a:r>
          <a:endParaRPr lang="cs-CZ" dirty="0"/>
        </a:p>
      </dgm:t>
    </dgm:pt>
    <dgm:pt modelId="{881C3A24-811B-4616-A2D2-6F933EB53ED9}" type="parTrans" cxnId="{F75DE58F-3CF1-490C-81AE-EFE342CBE137}">
      <dgm:prSet/>
      <dgm:spPr/>
      <dgm:t>
        <a:bodyPr/>
        <a:lstStyle/>
        <a:p>
          <a:endParaRPr lang="cs-CZ"/>
        </a:p>
      </dgm:t>
    </dgm:pt>
    <dgm:pt modelId="{AB28075C-4E98-4960-86EC-0CB317E1CD24}" type="sibTrans" cxnId="{F75DE58F-3CF1-490C-81AE-EFE342CBE137}">
      <dgm:prSet/>
      <dgm:spPr/>
      <dgm:t>
        <a:bodyPr/>
        <a:lstStyle/>
        <a:p>
          <a:endParaRPr lang="cs-CZ"/>
        </a:p>
      </dgm:t>
    </dgm:pt>
    <dgm:pt modelId="{28816FE2-B4FD-4AE4-9E6D-11D6F76406DB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56DC7E90-A529-4AC0-B120-F14184320338}" type="parTrans" cxnId="{E61B949C-1B33-45E2-89C9-EB78DFAD6EB3}">
      <dgm:prSet/>
      <dgm:spPr/>
      <dgm:t>
        <a:bodyPr/>
        <a:lstStyle/>
        <a:p>
          <a:endParaRPr lang="cs-CZ"/>
        </a:p>
      </dgm:t>
    </dgm:pt>
    <dgm:pt modelId="{D24AC174-A531-4D99-AB69-70B8238E622B}" type="sibTrans" cxnId="{E61B949C-1B33-45E2-89C9-EB78DFAD6EB3}">
      <dgm:prSet/>
      <dgm:spPr/>
      <dgm:t>
        <a:bodyPr/>
        <a:lstStyle/>
        <a:p>
          <a:endParaRPr lang="cs-CZ"/>
        </a:p>
      </dgm:t>
    </dgm:pt>
    <dgm:pt modelId="{2D2E83EA-B64F-4AAF-BF70-9E23513E57A4}" type="pres">
      <dgm:prSet presAssocID="{9304D07C-A6BE-45AC-8698-79B59F0E78D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CAC125-15E7-4C90-939B-FCCE1DF8E362}" type="pres">
      <dgm:prSet presAssocID="{8D587D81-5022-4FD0-8126-223B8D727E8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9062D2-4743-4C4E-8774-6380B3E4D427}" type="pres">
      <dgm:prSet presAssocID="{2A92528F-24DA-4FC6-B9C4-A489BA22987C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2335A17-B2E5-42B6-9D39-C0176D9E5989}" type="pres">
      <dgm:prSet presAssocID="{2A92528F-24DA-4FC6-B9C4-A489BA22987C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6A89E197-207B-4015-B11B-F28D6243A34D}" type="pres">
      <dgm:prSet presAssocID="{4EF898D9-9BBF-4E58-A783-A9B7D2D836F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06B464-CE8A-4683-8897-C9F7BCBAB411}" type="pres">
      <dgm:prSet presAssocID="{CE0FF23C-74E2-4866-B62C-298789FB8A33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61462DD-ED3E-43AA-B3C0-3FF0B82D81AB}" type="pres">
      <dgm:prSet presAssocID="{CE0FF23C-74E2-4866-B62C-298789FB8A33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27F38C20-E9E8-4F9F-95AC-9F2B1C92D852}" type="pres">
      <dgm:prSet presAssocID="{67609F86-DC9A-41F0-A4E7-9585B71C226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F3F3C-F6A0-4D8D-8CEE-375C5F34E6F0}" type="pres">
      <dgm:prSet presAssocID="{0010E7C6-B346-4294-9A39-0D69047430C6}" presName="sibTrans" presStyleLbl="sibTrans2D1" presStyleIdx="2" presStyleCnt="5"/>
      <dgm:spPr/>
      <dgm:t>
        <a:bodyPr/>
        <a:lstStyle/>
        <a:p>
          <a:endParaRPr lang="cs-CZ"/>
        </a:p>
      </dgm:t>
    </dgm:pt>
    <dgm:pt modelId="{AAEF011F-B61C-40D1-AAAB-5E2EFF1B6E7B}" type="pres">
      <dgm:prSet presAssocID="{0010E7C6-B346-4294-9A39-0D69047430C6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EC4C20F9-17CB-4A9A-A4EA-CFF7AB9FF3B7}" type="pres">
      <dgm:prSet presAssocID="{9C52202D-6886-434B-9328-D51EA18D690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66F0B-4CDA-4F70-898A-13643EDFD7F9}" type="pres">
      <dgm:prSet presAssocID="{AB28075C-4E98-4960-86EC-0CB317E1CD24}" presName="sibTrans" presStyleLbl="sibTrans2D1" presStyleIdx="3" presStyleCnt="5"/>
      <dgm:spPr/>
      <dgm:t>
        <a:bodyPr/>
        <a:lstStyle/>
        <a:p>
          <a:endParaRPr lang="cs-CZ"/>
        </a:p>
      </dgm:t>
    </dgm:pt>
    <dgm:pt modelId="{F7DEB3C8-747A-4BAE-A714-BC03FB77BADE}" type="pres">
      <dgm:prSet presAssocID="{AB28075C-4E98-4960-86EC-0CB317E1CD24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4567389E-2999-4F56-86C1-63FD3ED59443}" type="pres">
      <dgm:prSet presAssocID="{28816FE2-B4FD-4AE4-9E6D-11D6F76406D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A74B8-2C52-4523-8D64-4DDB351FA834}" type="pres">
      <dgm:prSet presAssocID="{D24AC174-A531-4D99-AB69-70B8238E622B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209A82A-2249-466E-BBC7-8857071645C1}" type="pres">
      <dgm:prSet presAssocID="{D24AC174-A531-4D99-AB69-70B8238E622B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801341A1-DD6B-4827-BF64-48AB43A631DB}" srcId="{9304D07C-A6BE-45AC-8698-79B59F0E78DE}" destId="{4EF898D9-9BBF-4E58-A783-A9B7D2D836FF}" srcOrd="1" destOrd="0" parTransId="{618CB54F-BAE0-43A0-9490-E4847A8B4D23}" sibTransId="{CE0FF23C-74E2-4866-B62C-298789FB8A33}"/>
    <dgm:cxn modelId="{5FF46DB0-EFBB-4C9E-9FA3-39C9AE43F272}" type="presOf" srcId="{28816FE2-B4FD-4AE4-9E6D-11D6F76406DB}" destId="{4567389E-2999-4F56-86C1-63FD3ED59443}" srcOrd="0" destOrd="0" presId="urn:microsoft.com/office/officeart/2005/8/layout/cycle2"/>
    <dgm:cxn modelId="{2B03C0B0-F844-46B0-AA89-0FF19A5BE7B5}" type="presOf" srcId="{4EF898D9-9BBF-4E58-A783-A9B7D2D836FF}" destId="{6A89E197-207B-4015-B11B-F28D6243A34D}" srcOrd="0" destOrd="0" presId="urn:microsoft.com/office/officeart/2005/8/layout/cycle2"/>
    <dgm:cxn modelId="{7C50A06E-FEF1-4D76-B392-2E79D251AE8C}" srcId="{9304D07C-A6BE-45AC-8698-79B59F0E78DE}" destId="{67609F86-DC9A-41F0-A4E7-9585B71C2261}" srcOrd="2" destOrd="0" parTransId="{774790BE-FDBB-4CC7-8476-77621FDDCED9}" sibTransId="{0010E7C6-B346-4294-9A39-0D69047430C6}"/>
    <dgm:cxn modelId="{23292CF7-9A3C-4459-B562-303A71C39D75}" type="presOf" srcId="{8D587D81-5022-4FD0-8126-223B8D727E8C}" destId="{7BCAC125-15E7-4C90-939B-FCCE1DF8E362}" srcOrd="0" destOrd="0" presId="urn:microsoft.com/office/officeart/2005/8/layout/cycle2"/>
    <dgm:cxn modelId="{1DA1B8BB-CE9A-4623-B5C2-8724107BA208}" type="presOf" srcId="{0010E7C6-B346-4294-9A39-0D69047430C6}" destId="{260F3F3C-F6A0-4D8D-8CEE-375C5F34E6F0}" srcOrd="0" destOrd="0" presId="urn:microsoft.com/office/officeart/2005/8/layout/cycle2"/>
    <dgm:cxn modelId="{5F336C45-44DE-43A7-AFEC-737C625505DE}" type="presOf" srcId="{0010E7C6-B346-4294-9A39-0D69047430C6}" destId="{AAEF011F-B61C-40D1-AAAB-5E2EFF1B6E7B}" srcOrd="1" destOrd="0" presId="urn:microsoft.com/office/officeart/2005/8/layout/cycle2"/>
    <dgm:cxn modelId="{E61B949C-1B33-45E2-89C9-EB78DFAD6EB3}" srcId="{9304D07C-A6BE-45AC-8698-79B59F0E78DE}" destId="{28816FE2-B4FD-4AE4-9E6D-11D6F76406DB}" srcOrd="4" destOrd="0" parTransId="{56DC7E90-A529-4AC0-B120-F14184320338}" sibTransId="{D24AC174-A531-4D99-AB69-70B8238E622B}"/>
    <dgm:cxn modelId="{EAD935CE-ED42-4107-8912-C08B6F8F4B92}" type="presOf" srcId="{9304D07C-A6BE-45AC-8698-79B59F0E78DE}" destId="{2D2E83EA-B64F-4AAF-BF70-9E23513E57A4}" srcOrd="0" destOrd="0" presId="urn:microsoft.com/office/officeart/2005/8/layout/cycle2"/>
    <dgm:cxn modelId="{F75DE58F-3CF1-490C-81AE-EFE342CBE137}" srcId="{9304D07C-A6BE-45AC-8698-79B59F0E78DE}" destId="{9C52202D-6886-434B-9328-D51EA18D690D}" srcOrd="3" destOrd="0" parTransId="{881C3A24-811B-4616-A2D2-6F933EB53ED9}" sibTransId="{AB28075C-4E98-4960-86EC-0CB317E1CD24}"/>
    <dgm:cxn modelId="{53BB3F71-B2C1-4168-A9F4-D8E9567B6F85}" type="presOf" srcId="{D24AC174-A531-4D99-AB69-70B8238E622B}" destId="{F8CA74B8-2C52-4523-8D64-4DDB351FA834}" srcOrd="0" destOrd="0" presId="urn:microsoft.com/office/officeart/2005/8/layout/cycle2"/>
    <dgm:cxn modelId="{A702C65F-0A37-4FBE-B19D-5F7C7324391B}" type="presOf" srcId="{2A92528F-24DA-4FC6-B9C4-A489BA22987C}" destId="{F2335A17-B2E5-42B6-9D39-C0176D9E5989}" srcOrd="1" destOrd="0" presId="urn:microsoft.com/office/officeart/2005/8/layout/cycle2"/>
    <dgm:cxn modelId="{4B90BC0E-02B0-4D4B-8188-33F7446A64C0}" type="presOf" srcId="{67609F86-DC9A-41F0-A4E7-9585B71C2261}" destId="{27F38C20-E9E8-4F9F-95AC-9F2B1C92D852}" srcOrd="0" destOrd="0" presId="urn:microsoft.com/office/officeart/2005/8/layout/cycle2"/>
    <dgm:cxn modelId="{1241ACD6-05D6-481E-BD08-0FDD880CA807}" srcId="{9304D07C-A6BE-45AC-8698-79B59F0E78DE}" destId="{8D587D81-5022-4FD0-8126-223B8D727E8C}" srcOrd="0" destOrd="0" parTransId="{35859481-1859-4CE1-AEB1-E364B12B6921}" sibTransId="{2A92528F-24DA-4FC6-B9C4-A489BA22987C}"/>
    <dgm:cxn modelId="{0B5D3AE0-9A36-43C7-8021-F54CC2FFC280}" type="presOf" srcId="{2A92528F-24DA-4FC6-B9C4-A489BA22987C}" destId="{639062D2-4743-4C4E-8774-6380B3E4D427}" srcOrd="0" destOrd="0" presId="urn:microsoft.com/office/officeart/2005/8/layout/cycle2"/>
    <dgm:cxn modelId="{5A2CA318-175B-4F95-8910-6F9A196CFC42}" type="presOf" srcId="{AB28075C-4E98-4960-86EC-0CB317E1CD24}" destId="{F7DEB3C8-747A-4BAE-A714-BC03FB77BADE}" srcOrd="1" destOrd="0" presId="urn:microsoft.com/office/officeart/2005/8/layout/cycle2"/>
    <dgm:cxn modelId="{39488752-65DF-4942-9530-3ADFA3308F00}" type="presOf" srcId="{9C52202D-6886-434B-9328-D51EA18D690D}" destId="{EC4C20F9-17CB-4A9A-A4EA-CFF7AB9FF3B7}" srcOrd="0" destOrd="0" presId="urn:microsoft.com/office/officeart/2005/8/layout/cycle2"/>
    <dgm:cxn modelId="{0445B5C5-DCBC-4924-B4AE-42B0C3E5E1F2}" type="presOf" srcId="{CE0FF23C-74E2-4866-B62C-298789FB8A33}" destId="{CB06B464-CE8A-4683-8897-C9F7BCBAB411}" srcOrd="0" destOrd="0" presId="urn:microsoft.com/office/officeart/2005/8/layout/cycle2"/>
    <dgm:cxn modelId="{17EB6222-3B2D-4890-B8EC-91EC21207786}" type="presOf" srcId="{D24AC174-A531-4D99-AB69-70B8238E622B}" destId="{5209A82A-2249-466E-BBC7-8857071645C1}" srcOrd="1" destOrd="0" presId="urn:microsoft.com/office/officeart/2005/8/layout/cycle2"/>
    <dgm:cxn modelId="{66AA8E75-F646-4FC7-A576-B3FE4E7A34B7}" type="presOf" srcId="{AB28075C-4E98-4960-86EC-0CB317E1CD24}" destId="{F7D66F0B-4CDA-4F70-898A-13643EDFD7F9}" srcOrd="0" destOrd="0" presId="urn:microsoft.com/office/officeart/2005/8/layout/cycle2"/>
    <dgm:cxn modelId="{8E70155D-C090-4B77-B42E-EBF859D90524}" type="presOf" srcId="{CE0FF23C-74E2-4866-B62C-298789FB8A33}" destId="{361462DD-ED3E-43AA-B3C0-3FF0B82D81AB}" srcOrd="1" destOrd="0" presId="urn:microsoft.com/office/officeart/2005/8/layout/cycle2"/>
    <dgm:cxn modelId="{D4A111BD-2ABD-4E3C-94A9-B972BC1A5DCB}" type="presParOf" srcId="{2D2E83EA-B64F-4AAF-BF70-9E23513E57A4}" destId="{7BCAC125-15E7-4C90-939B-FCCE1DF8E362}" srcOrd="0" destOrd="0" presId="urn:microsoft.com/office/officeart/2005/8/layout/cycle2"/>
    <dgm:cxn modelId="{BA1C25CB-F428-4603-A439-E497B87DCBF6}" type="presParOf" srcId="{2D2E83EA-B64F-4AAF-BF70-9E23513E57A4}" destId="{639062D2-4743-4C4E-8774-6380B3E4D427}" srcOrd="1" destOrd="0" presId="urn:microsoft.com/office/officeart/2005/8/layout/cycle2"/>
    <dgm:cxn modelId="{3EBD2E73-1486-434E-9494-0F4BC77D4C9F}" type="presParOf" srcId="{639062D2-4743-4C4E-8774-6380B3E4D427}" destId="{F2335A17-B2E5-42B6-9D39-C0176D9E5989}" srcOrd="0" destOrd="0" presId="urn:microsoft.com/office/officeart/2005/8/layout/cycle2"/>
    <dgm:cxn modelId="{AB95AC76-BCF9-4D22-A7CA-D3089EBE932A}" type="presParOf" srcId="{2D2E83EA-B64F-4AAF-BF70-9E23513E57A4}" destId="{6A89E197-207B-4015-B11B-F28D6243A34D}" srcOrd="2" destOrd="0" presId="urn:microsoft.com/office/officeart/2005/8/layout/cycle2"/>
    <dgm:cxn modelId="{BECA421B-85C7-49BB-B6CB-7415ADBDDE69}" type="presParOf" srcId="{2D2E83EA-B64F-4AAF-BF70-9E23513E57A4}" destId="{CB06B464-CE8A-4683-8897-C9F7BCBAB411}" srcOrd="3" destOrd="0" presId="urn:microsoft.com/office/officeart/2005/8/layout/cycle2"/>
    <dgm:cxn modelId="{F20945F2-6A8A-4189-A577-8B97E48984C5}" type="presParOf" srcId="{CB06B464-CE8A-4683-8897-C9F7BCBAB411}" destId="{361462DD-ED3E-43AA-B3C0-3FF0B82D81AB}" srcOrd="0" destOrd="0" presId="urn:microsoft.com/office/officeart/2005/8/layout/cycle2"/>
    <dgm:cxn modelId="{8928E30D-6E71-4347-9EDB-F8336D3D723F}" type="presParOf" srcId="{2D2E83EA-B64F-4AAF-BF70-9E23513E57A4}" destId="{27F38C20-E9E8-4F9F-95AC-9F2B1C92D852}" srcOrd="4" destOrd="0" presId="urn:microsoft.com/office/officeart/2005/8/layout/cycle2"/>
    <dgm:cxn modelId="{23B8C75E-B563-40BA-A5B1-8BE4A4DE6864}" type="presParOf" srcId="{2D2E83EA-B64F-4AAF-BF70-9E23513E57A4}" destId="{260F3F3C-F6A0-4D8D-8CEE-375C5F34E6F0}" srcOrd="5" destOrd="0" presId="urn:microsoft.com/office/officeart/2005/8/layout/cycle2"/>
    <dgm:cxn modelId="{2B859AF6-9A72-4A54-BD63-0EA61C392CD0}" type="presParOf" srcId="{260F3F3C-F6A0-4D8D-8CEE-375C5F34E6F0}" destId="{AAEF011F-B61C-40D1-AAAB-5E2EFF1B6E7B}" srcOrd="0" destOrd="0" presId="urn:microsoft.com/office/officeart/2005/8/layout/cycle2"/>
    <dgm:cxn modelId="{BAC1A08A-721A-4C51-8D6F-62AE398E9E81}" type="presParOf" srcId="{2D2E83EA-B64F-4AAF-BF70-9E23513E57A4}" destId="{EC4C20F9-17CB-4A9A-A4EA-CFF7AB9FF3B7}" srcOrd="6" destOrd="0" presId="urn:microsoft.com/office/officeart/2005/8/layout/cycle2"/>
    <dgm:cxn modelId="{1AC5DDBD-3453-4746-99D5-56C810111F11}" type="presParOf" srcId="{2D2E83EA-B64F-4AAF-BF70-9E23513E57A4}" destId="{F7D66F0B-4CDA-4F70-898A-13643EDFD7F9}" srcOrd="7" destOrd="0" presId="urn:microsoft.com/office/officeart/2005/8/layout/cycle2"/>
    <dgm:cxn modelId="{43287FD0-F9CE-435E-ADFF-328297343813}" type="presParOf" srcId="{F7D66F0B-4CDA-4F70-898A-13643EDFD7F9}" destId="{F7DEB3C8-747A-4BAE-A714-BC03FB77BADE}" srcOrd="0" destOrd="0" presId="urn:microsoft.com/office/officeart/2005/8/layout/cycle2"/>
    <dgm:cxn modelId="{3A5C9519-AF64-4AC5-8C09-DDF85FECCE09}" type="presParOf" srcId="{2D2E83EA-B64F-4AAF-BF70-9E23513E57A4}" destId="{4567389E-2999-4F56-86C1-63FD3ED59443}" srcOrd="8" destOrd="0" presId="urn:microsoft.com/office/officeart/2005/8/layout/cycle2"/>
    <dgm:cxn modelId="{7E2CD764-E661-4957-B7B1-E02DA6266D30}" type="presParOf" srcId="{2D2E83EA-B64F-4AAF-BF70-9E23513E57A4}" destId="{F8CA74B8-2C52-4523-8D64-4DDB351FA834}" srcOrd="9" destOrd="0" presId="urn:microsoft.com/office/officeart/2005/8/layout/cycle2"/>
    <dgm:cxn modelId="{60E3087C-3E6E-4802-A37F-8EB87A2F1941}" type="presParOf" srcId="{F8CA74B8-2C52-4523-8D64-4DDB351FA834}" destId="{5209A82A-2249-466E-BBC7-8857071645C1}" srcOrd="0" destOrd="0" presId="urn:microsoft.com/office/officeart/2005/8/layout/cycle2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304D07C-A6BE-45AC-8698-79B59F0E78D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D587D81-5022-4FD0-8126-223B8D727E8C}">
      <dgm:prSet phldrT="[Text]"/>
      <dgm:spPr/>
      <dgm:t>
        <a:bodyPr/>
        <a:lstStyle/>
        <a:p>
          <a:r>
            <a:rPr lang="cs-CZ" dirty="0" smtClean="0"/>
            <a:t>25</a:t>
          </a:r>
          <a:endParaRPr lang="cs-CZ" dirty="0"/>
        </a:p>
      </dgm:t>
    </dgm:pt>
    <dgm:pt modelId="{35859481-1859-4CE1-AEB1-E364B12B6921}" type="parTrans" cxnId="{1241ACD6-05D6-481E-BD08-0FDD880CA807}">
      <dgm:prSet/>
      <dgm:spPr/>
      <dgm:t>
        <a:bodyPr/>
        <a:lstStyle/>
        <a:p>
          <a:endParaRPr lang="cs-CZ"/>
        </a:p>
      </dgm:t>
    </dgm:pt>
    <dgm:pt modelId="{2A92528F-24DA-4FC6-B9C4-A489BA22987C}" type="sibTrans" cxnId="{1241ACD6-05D6-481E-BD08-0FDD880CA807}">
      <dgm:prSet/>
      <dgm:spPr/>
      <dgm:t>
        <a:bodyPr/>
        <a:lstStyle/>
        <a:p>
          <a:endParaRPr lang="cs-CZ"/>
        </a:p>
      </dgm:t>
    </dgm:pt>
    <dgm:pt modelId="{4EF898D9-9BBF-4E58-A783-A9B7D2D836FF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618CB54F-BAE0-43A0-9490-E4847A8B4D23}" type="parTrans" cxnId="{801341A1-DD6B-4827-BF64-48AB43A631DB}">
      <dgm:prSet/>
      <dgm:spPr/>
      <dgm:t>
        <a:bodyPr/>
        <a:lstStyle/>
        <a:p>
          <a:endParaRPr lang="cs-CZ"/>
        </a:p>
      </dgm:t>
    </dgm:pt>
    <dgm:pt modelId="{CE0FF23C-74E2-4866-B62C-298789FB8A33}" type="sibTrans" cxnId="{801341A1-DD6B-4827-BF64-48AB43A631DB}">
      <dgm:prSet/>
      <dgm:spPr/>
      <dgm:t>
        <a:bodyPr/>
        <a:lstStyle/>
        <a:p>
          <a:endParaRPr lang="cs-CZ"/>
        </a:p>
      </dgm:t>
    </dgm:pt>
    <dgm:pt modelId="{67609F86-DC9A-41F0-A4E7-9585B71C2261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774790BE-FDBB-4CC7-8476-77621FDDCED9}" type="parTrans" cxnId="{7C50A06E-FEF1-4D76-B392-2E79D251AE8C}">
      <dgm:prSet/>
      <dgm:spPr/>
      <dgm:t>
        <a:bodyPr/>
        <a:lstStyle/>
        <a:p>
          <a:endParaRPr lang="cs-CZ"/>
        </a:p>
      </dgm:t>
    </dgm:pt>
    <dgm:pt modelId="{0010E7C6-B346-4294-9A39-0D69047430C6}" type="sibTrans" cxnId="{7C50A06E-FEF1-4D76-B392-2E79D251AE8C}">
      <dgm:prSet/>
      <dgm:spPr/>
      <dgm:t>
        <a:bodyPr/>
        <a:lstStyle/>
        <a:p>
          <a:endParaRPr lang="cs-CZ"/>
        </a:p>
      </dgm:t>
    </dgm:pt>
    <dgm:pt modelId="{9C52202D-6886-434B-9328-D51EA18D690D}">
      <dgm:prSet phldrT="[Text]"/>
      <dgm:spPr/>
      <dgm:t>
        <a:bodyPr/>
        <a:lstStyle/>
        <a:p>
          <a:r>
            <a:rPr lang="cs-CZ" dirty="0" smtClean="0"/>
            <a:t>27</a:t>
          </a:r>
          <a:endParaRPr lang="cs-CZ" dirty="0"/>
        </a:p>
      </dgm:t>
    </dgm:pt>
    <dgm:pt modelId="{881C3A24-811B-4616-A2D2-6F933EB53ED9}" type="parTrans" cxnId="{F75DE58F-3CF1-490C-81AE-EFE342CBE137}">
      <dgm:prSet/>
      <dgm:spPr/>
      <dgm:t>
        <a:bodyPr/>
        <a:lstStyle/>
        <a:p>
          <a:endParaRPr lang="cs-CZ"/>
        </a:p>
      </dgm:t>
    </dgm:pt>
    <dgm:pt modelId="{AB28075C-4E98-4960-86EC-0CB317E1CD24}" type="sibTrans" cxnId="{F75DE58F-3CF1-490C-81AE-EFE342CBE137}">
      <dgm:prSet/>
      <dgm:spPr/>
      <dgm:t>
        <a:bodyPr/>
        <a:lstStyle/>
        <a:p>
          <a:endParaRPr lang="cs-CZ"/>
        </a:p>
      </dgm:t>
    </dgm:pt>
    <dgm:pt modelId="{28816FE2-B4FD-4AE4-9E6D-11D6F76406DB}">
      <dgm:prSet phldrT="[Text]"/>
      <dgm:spPr/>
      <dgm:t>
        <a:bodyPr/>
        <a:lstStyle/>
        <a:p>
          <a:r>
            <a:rPr lang="cs-CZ" dirty="0" smtClean="0"/>
            <a:t>71</a:t>
          </a:r>
          <a:endParaRPr lang="cs-CZ" dirty="0"/>
        </a:p>
      </dgm:t>
    </dgm:pt>
    <dgm:pt modelId="{56DC7E90-A529-4AC0-B120-F14184320338}" type="parTrans" cxnId="{E61B949C-1B33-45E2-89C9-EB78DFAD6EB3}">
      <dgm:prSet/>
      <dgm:spPr/>
      <dgm:t>
        <a:bodyPr/>
        <a:lstStyle/>
        <a:p>
          <a:endParaRPr lang="cs-CZ"/>
        </a:p>
      </dgm:t>
    </dgm:pt>
    <dgm:pt modelId="{D24AC174-A531-4D99-AB69-70B8238E622B}" type="sibTrans" cxnId="{E61B949C-1B33-45E2-89C9-EB78DFAD6EB3}">
      <dgm:prSet/>
      <dgm:spPr/>
      <dgm:t>
        <a:bodyPr/>
        <a:lstStyle/>
        <a:p>
          <a:endParaRPr lang="cs-CZ"/>
        </a:p>
      </dgm:t>
    </dgm:pt>
    <dgm:pt modelId="{2D2E83EA-B64F-4AAF-BF70-9E23513E57A4}" type="pres">
      <dgm:prSet presAssocID="{9304D07C-A6BE-45AC-8698-79B59F0E78D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CAC125-15E7-4C90-939B-FCCE1DF8E362}" type="pres">
      <dgm:prSet presAssocID="{8D587D81-5022-4FD0-8126-223B8D727E8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9062D2-4743-4C4E-8774-6380B3E4D427}" type="pres">
      <dgm:prSet presAssocID="{2A92528F-24DA-4FC6-B9C4-A489BA22987C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2335A17-B2E5-42B6-9D39-C0176D9E5989}" type="pres">
      <dgm:prSet presAssocID="{2A92528F-24DA-4FC6-B9C4-A489BA22987C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6A89E197-207B-4015-B11B-F28D6243A34D}" type="pres">
      <dgm:prSet presAssocID="{4EF898D9-9BBF-4E58-A783-A9B7D2D836F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06B464-CE8A-4683-8897-C9F7BCBAB411}" type="pres">
      <dgm:prSet presAssocID="{CE0FF23C-74E2-4866-B62C-298789FB8A33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61462DD-ED3E-43AA-B3C0-3FF0B82D81AB}" type="pres">
      <dgm:prSet presAssocID="{CE0FF23C-74E2-4866-B62C-298789FB8A33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27F38C20-E9E8-4F9F-95AC-9F2B1C92D852}" type="pres">
      <dgm:prSet presAssocID="{67609F86-DC9A-41F0-A4E7-9585B71C226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F3F3C-F6A0-4D8D-8CEE-375C5F34E6F0}" type="pres">
      <dgm:prSet presAssocID="{0010E7C6-B346-4294-9A39-0D69047430C6}" presName="sibTrans" presStyleLbl="sibTrans2D1" presStyleIdx="2" presStyleCnt="5"/>
      <dgm:spPr/>
      <dgm:t>
        <a:bodyPr/>
        <a:lstStyle/>
        <a:p>
          <a:endParaRPr lang="cs-CZ"/>
        </a:p>
      </dgm:t>
    </dgm:pt>
    <dgm:pt modelId="{AAEF011F-B61C-40D1-AAAB-5E2EFF1B6E7B}" type="pres">
      <dgm:prSet presAssocID="{0010E7C6-B346-4294-9A39-0D69047430C6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EC4C20F9-17CB-4A9A-A4EA-CFF7AB9FF3B7}" type="pres">
      <dgm:prSet presAssocID="{9C52202D-6886-434B-9328-D51EA18D690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66F0B-4CDA-4F70-898A-13643EDFD7F9}" type="pres">
      <dgm:prSet presAssocID="{AB28075C-4E98-4960-86EC-0CB317E1CD24}" presName="sibTrans" presStyleLbl="sibTrans2D1" presStyleIdx="3" presStyleCnt="5"/>
      <dgm:spPr/>
      <dgm:t>
        <a:bodyPr/>
        <a:lstStyle/>
        <a:p>
          <a:endParaRPr lang="cs-CZ"/>
        </a:p>
      </dgm:t>
    </dgm:pt>
    <dgm:pt modelId="{F7DEB3C8-747A-4BAE-A714-BC03FB77BADE}" type="pres">
      <dgm:prSet presAssocID="{AB28075C-4E98-4960-86EC-0CB317E1CD24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4567389E-2999-4F56-86C1-63FD3ED59443}" type="pres">
      <dgm:prSet presAssocID="{28816FE2-B4FD-4AE4-9E6D-11D6F76406D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A74B8-2C52-4523-8D64-4DDB351FA834}" type="pres">
      <dgm:prSet presAssocID="{D24AC174-A531-4D99-AB69-70B8238E622B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209A82A-2249-466E-BBC7-8857071645C1}" type="pres">
      <dgm:prSet presAssocID="{D24AC174-A531-4D99-AB69-70B8238E622B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0A6F642B-E070-4ADE-9AC2-5BC7DA68847C}" type="presOf" srcId="{2A92528F-24DA-4FC6-B9C4-A489BA22987C}" destId="{F2335A17-B2E5-42B6-9D39-C0176D9E5989}" srcOrd="1" destOrd="0" presId="urn:microsoft.com/office/officeart/2005/8/layout/cycle2"/>
    <dgm:cxn modelId="{801341A1-DD6B-4827-BF64-48AB43A631DB}" srcId="{9304D07C-A6BE-45AC-8698-79B59F0E78DE}" destId="{4EF898D9-9BBF-4E58-A783-A9B7D2D836FF}" srcOrd="1" destOrd="0" parTransId="{618CB54F-BAE0-43A0-9490-E4847A8B4D23}" sibTransId="{CE0FF23C-74E2-4866-B62C-298789FB8A33}"/>
    <dgm:cxn modelId="{F21AA0D6-D555-413D-8249-1426FFF90C1F}" type="presOf" srcId="{AB28075C-4E98-4960-86EC-0CB317E1CD24}" destId="{F7D66F0B-4CDA-4F70-898A-13643EDFD7F9}" srcOrd="0" destOrd="0" presId="urn:microsoft.com/office/officeart/2005/8/layout/cycle2"/>
    <dgm:cxn modelId="{A807A534-0AF8-4F30-8D86-2C372FF924D6}" type="presOf" srcId="{0010E7C6-B346-4294-9A39-0D69047430C6}" destId="{AAEF011F-B61C-40D1-AAAB-5E2EFF1B6E7B}" srcOrd="1" destOrd="0" presId="urn:microsoft.com/office/officeart/2005/8/layout/cycle2"/>
    <dgm:cxn modelId="{7C50A06E-FEF1-4D76-B392-2E79D251AE8C}" srcId="{9304D07C-A6BE-45AC-8698-79B59F0E78DE}" destId="{67609F86-DC9A-41F0-A4E7-9585B71C2261}" srcOrd="2" destOrd="0" parTransId="{774790BE-FDBB-4CC7-8476-77621FDDCED9}" sibTransId="{0010E7C6-B346-4294-9A39-0D69047430C6}"/>
    <dgm:cxn modelId="{12470A43-717D-4A09-95E2-304F5A9B3012}" type="presOf" srcId="{4EF898D9-9BBF-4E58-A783-A9B7D2D836FF}" destId="{6A89E197-207B-4015-B11B-F28D6243A34D}" srcOrd="0" destOrd="0" presId="urn:microsoft.com/office/officeart/2005/8/layout/cycle2"/>
    <dgm:cxn modelId="{C6C3CBF1-7AAE-44EB-B261-CB64DEC1270E}" type="presOf" srcId="{67609F86-DC9A-41F0-A4E7-9585B71C2261}" destId="{27F38C20-E9E8-4F9F-95AC-9F2B1C92D852}" srcOrd="0" destOrd="0" presId="urn:microsoft.com/office/officeart/2005/8/layout/cycle2"/>
    <dgm:cxn modelId="{AFD7ECCF-676F-41F0-A433-7380E6453E3D}" type="presOf" srcId="{0010E7C6-B346-4294-9A39-0D69047430C6}" destId="{260F3F3C-F6A0-4D8D-8CEE-375C5F34E6F0}" srcOrd="0" destOrd="0" presId="urn:microsoft.com/office/officeart/2005/8/layout/cycle2"/>
    <dgm:cxn modelId="{2145248D-0D98-475C-9F3F-764DE649B0B0}" type="presOf" srcId="{CE0FF23C-74E2-4866-B62C-298789FB8A33}" destId="{CB06B464-CE8A-4683-8897-C9F7BCBAB411}" srcOrd="0" destOrd="0" presId="urn:microsoft.com/office/officeart/2005/8/layout/cycle2"/>
    <dgm:cxn modelId="{D2DB9A1E-DCB2-4E88-A5D3-4F42C06B6B9C}" type="presOf" srcId="{9C52202D-6886-434B-9328-D51EA18D690D}" destId="{EC4C20F9-17CB-4A9A-A4EA-CFF7AB9FF3B7}" srcOrd="0" destOrd="0" presId="urn:microsoft.com/office/officeart/2005/8/layout/cycle2"/>
    <dgm:cxn modelId="{461DE070-DD1F-4520-A8C2-057A2925781D}" type="presOf" srcId="{9304D07C-A6BE-45AC-8698-79B59F0E78DE}" destId="{2D2E83EA-B64F-4AAF-BF70-9E23513E57A4}" srcOrd="0" destOrd="0" presId="urn:microsoft.com/office/officeart/2005/8/layout/cycle2"/>
    <dgm:cxn modelId="{3575A2CA-FAE3-4626-A6C3-23AAA58A1A17}" type="presOf" srcId="{D24AC174-A531-4D99-AB69-70B8238E622B}" destId="{F8CA74B8-2C52-4523-8D64-4DDB351FA834}" srcOrd="0" destOrd="0" presId="urn:microsoft.com/office/officeart/2005/8/layout/cycle2"/>
    <dgm:cxn modelId="{E61B949C-1B33-45E2-89C9-EB78DFAD6EB3}" srcId="{9304D07C-A6BE-45AC-8698-79B59F0E78DE}" destId="{28816FE2-B4FD-4AE4-9E6D-11D6F76406DB}" srcOrd="4" destOrd="0" parTransId="{56DC7E90-A529-4AC0-B120-F14184320338}" sibTransId="{D24AC174-A531-4D99-AB69-70B8238E622B}"/>
    <dgm:cxn modelId="{F75DE58F-3CF1-490C-81AE-EFE342CBE137}" srcId="{9304D07C-A6BE-45AC-8698-79B59F0E78DE}" destId="{9C52202D-6886-434B-9328-D51EA18D690D}" srcOrd="3" destOrd="0" parTransId="{881C3A24-811B-4616-A2D2-6F933EB53ED9}" sibTransId="{AB28075C-4E98-4960-86EC-0CB317E1CD24}"/>
    <dgm:cxn modelId="{9B37A68E-3DD5-4B22-9D47-1FD3A164224E}" type="presOf" srcId="{CE0FF23C-74E2-4866-B62C-298789FB8A33}" destId="{361462DD-ED3E-43AA-B3C0-3FF0B82D81AB}" srcOrd="1" destOrd="0" presId="urn:microsoft.com/office/officeart/2005/8/layout/cycle2"/>
    <dgm:cxn modelId="{D984AF60-9132-4835-80F1-112A6AF03B82}" type="presOf" srcId="{D24AC174-A531-4D99-AB69-70B8238E622B}" destId="{5209A82A-2249-466E-BBC7-8857071645C1}" srcOrd="1" destOrd="0" presId="urn:microsoft.com/office/officeart/2005/8/layout/cycle2"/>
    <dgm:cxn modelId="{1241ACD6-05D6-481E-BD08-0FDD880CA807}" srcId="{9304D07C-A6BE-45AC-8698-79B59F0E78DE}" destId="{8D587D81-5022-4FD0-8126-223B8D727E8C}" srcOrd="0" destOrd="0" parTransId="{35859481-1859-4CE1-AEB1-E364B12B6921}" sibTransId="{2A92528F-24DA-4FC6-B9C4-A489BA22987C}"/>
    <dgm:cxn modelId="{11DDEE01-519B-4788-AE95-6DEAE9268C6B}" type="presOf" srcId="{AB28075C-4E98-4960-86EC-0CB317E1CD24}" destId="{F7DEB3C8-747A-4BAE-A714-BC03FB77BADE}" srcOrd="1" destOrd="0" presId="urn:microsoft.com/office/officeart/2005/8/layout/cycle2"/>
    <dgm:cxn modelId="{B6C57453-B912-40B6-ADAB-F188C778841F}" type="presOf" srcId="{8D587D81-5022-4FD0-8126-223B8D727E8C}" destId="{7BCAC125-15E7-4C90-939B-FCCE1DF8E362}" srcOrd="0" destOrd="0" presId="urn:microsoft.com/office/officeart/2005/8/layout/cycle2"/>
    <dgm:cxn modelId="{32C910FE-370E-408E-AF86-F3C87ABCEF7C}" type="presOf" srcId="{2A92528F-24DA-4FC6-B9C4-A489BA22987C}" destId="{639062D2-4743-4C4E-8774-6380B3E4D427}" srcOrd="0" destOrd="0" presId="urn:microsoft.com/office/officeart/2005/8/layout/cycle2"/>
    <dgm:cxn modelId="{A401EEE0-DD13-43C9-B718-5045AE085DAC}" type="presOf" srcId="{28816FE2-B4FD-4AE4-9E6D-11D6F76406DB}" destId="{4567389E-2999-4F56-86C1-63FD3ED59443}" srcOrd="0" destOrd="0" presId="urn:microsoft.com/office/officeart/2005/8/layout/cycle2"/>
    <dgm:cxn modelId="{3637D2CC-4E98-4BEA-8D1C-54094DB5C9A5}" type="presParOf" srcId="{2D2E83EA-B64F-4AAF-BF70-9E23513E57A4}" destId="{7BCAC125-15E7-4C90-939B-FCCE1DF8E362}" srcOrd="0" destOrd="0" presId="urn:microsoft.com/office/officeart/2005/8/layout/cycle2"/>
    <dgm:cxn modelId="{1E880014-ED60-4CB5-AA77-E0655C972A70}" type="presParOf" srcId="{2D2E83EA-B64F-4AAF-BF70-9E23513E57A4}" destId="{639062D2-4743-4C4E-8774-6380B3E4D427}" srcOrd="1" destOrd="0" presId="urn:microsoft.com/office/officeart/2005/8/layout/cycle2"/>
    <dgm:cxn modelId="{53C0BF14-6988-4859-B50F-354FB6F266A2}" type="presParOf" srcId="{639062D2-4743-4C4E-8774-6380B3E4D427}" destId="{F2335A17-B2E5-42B6-9D39-C0176D9E5989}" srcOrd="0" destOrd="0" presId="urn:microsoft.com/office/officeart/2005/8/layout/cycle2"/>
    <dgm:cxn modelId="{96A5CB57-B4CF-486C-B31B-A24F7D832D45}" type="presParOf" srcId="{2D2E83EA-B64F-4AAF-BF70-9E23513E57A4}" destId="{6A89E197-207B-4015-B11B-F28D6243A34D}" srcOrd="2" destOrd="0" presId="urn:microsoft.com/office/officeart/2005/8/layout/cycle2"/>
    <dgm:cxn modelId="{B74D831E-523E-4001-8862-057C7EF8DA27}" type="presParOf" srcId="{2D2E83EA-B64F-4AAF-BF70-9E23513E57A4}" destId="{CB06B464-CE8A-4683-8897-C9F7BCBAB411}" srcOrd="3" destOrd="0" presId="urn:microsoft.com/office/officeart/2005/8/layout/cycle2"/>
    <dgm:cxn modelId="{297A571D-EB4E-4E79-9EF9-518788E65A03}" type="presParOf" srcId="{CB06B464-CE8A-4683-8897-C9F7BCBAB411}" destId="{361462DD-ED3E-43AA-B3C0-3FF0B82D81AB}" srcOrd="0" destOrd="0" presId="urn:microsoft.com/office/officeart/2005/8/layout/cycle2"/>
    <dgm:cxn modelId="{EE92D0F2-B4A8-4EC7-BEB0-B3157988267A}" type="presParOf" srcId="{2D2E83EA-B64F-4AAF-BF70-9E23513E57A4}" destId="{27F38C20-E9E8-4F9F-95AC-9F2B1C92D852}" srcOrd="4" destOrd="0" presId="urn:microsoft.com/office/officeart/2005/8/layout/cycle2"/>
    <dgm:cxn modelId="{31B9295F-E6FF-4304-A5F7-2EE090D3C31D}" type="presParOf" srcId="{2D2E83EA-B64F-4AAF-BF70-9E23513E57A4}" destId="{260F3F3C-F6A0-4D8D-8CEE-375C5F34E6F0}" srcOrd="5" destOrd="0" presId="urn:microsoft.com/office/officeart/2005/8/layout/cycle2"/>
    <dgm:cxn modelId="{28C0D4F6-E766-4B26-B493-8BFB819ACBAC}" type="presParOf" srcId="{260F3F3C-F6A0-4D8D-8CEE-375C5F34E6F0}" destId="{AAEF011F-B61C-40D1-AAAB-5E2EFF1B6E7B}" srcOrd="0" destOrd="0" presId="urn:microsoft.com/office/officeart/2005/8/layout/cycle2"/>
    <dgm:cxn modelId="{065EA119-944B-454D-9392-13F916314DBD}" type="presParOf" srcId="{2D2E83EA-B64F-4AAF-BF70-9E23513E57A4}" destId="{EC4C20F9-17CB-4A9A-A4EA-CFF7AB9FF3B7}" srcOrd="6" destOrd="0" presId="urn:microsoft.com/office/officeart/2005/8/layout/cycle2"/>
    <dgm:cxn modelId="{E0F942AA-A38B-4C3F-B5FD-9FE981C9B32D}" type="presParOf" srcId="{2D2E83EA-B64F-4AAF-BF70-9E23513E57A4}" destId="{F7D66F0B-4CDA-4F70-898A-13643EDFD7F9}" srcOrd="7" destOrd="0" presId="urn:microsoft.com/office/officeart/2005/8/layout/cycle2"/>
    <dgm:cxn modelId="{D4CAA12F-1764-400C-AB8F-98F001E7EF53}" type="presParOf" srcId="{F7D66F0B-4CDA-4F70-898A-13643EDFD7F9}" destId="{F7DEB3C8-747A-4BAE-A714-BC03FB77BADE}" srcOrd="0" destOrd="0" presId="urn:microsoft.com/office/officeart/2005/8/layout/cycle2"/>
    <dgm:cxn modelId="{BD3F2C97-6819-40F8-944E-931228E7D233}" type="presParOf" srcId="{2D2E83EA-B64F-4AAF-BF70-9E23513E57A4}" destId="{4567389E-2999-4F56-86C1-63FD3ED59443}" srcOrd="8" destOrd="0" presId="urn:microsoft.com/office/officeart/2005/8/layout/cycle2"/>
    <dgm:cxn modelId="{3EB629E7-5A46-42B8-8AE3-991B2BF65868}" type="presParOf" srcId="{2D2E83EA-B64F-4AAF-BF70-9E23513E57A4}" destId="{F8CA74B8-2C52-4523-8D64-4DDB351FA834}" srcOrd="9" destOrd="0" presId="urn:microsoft.com/office/officeart/2005/8/layout/cycle2"/>
    <dgm:cxn modelId="{054D96A6-7681-4C9C-B526-FD09B4728604}" type="presParOf" srcId="{F8CA74B8-2C52-4523-8D64-4DDB351FA834}" destId="{5209A82A-2249-466E-BBC7-8857071645C1}" srcOrd="0" destOrd="0" presId="urn:microsoft.com/office/officeart/2005/8/layout/cycle2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304D07C-A6BE-45AC-8698-79B59F0E78D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D587D81-5022-4FD0-8126-223B8D727E8C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35859481-1859-4CE1-AEB1-E364B12B6921}" type="parTrans" cxnId="{1241ACD6-05D6-481E-BD08-0FDD880CA807}">
      <dgm:prSet/>
      <dgm:spPr/>
      <dgm:t>
        <a:bodyPr/>
        <a:lstStyle/>
        <a:p>
          <a:endParaRPr lang="cs-CZ"/>
        </a:p>
      </dgm:t>
    </dgm:pt>
    <dgm:pt modelId="{2A92528F-24DA-4FC6-B9C4-A489BA22987C}" type="sibTrans" cxnId="{1241ACD6-05D6-481E-BD08-0FDD880CA807}">
      <dgm:prSet/>
      <dgm:spPr/>
      <dgm:t>
        <a:bodyPr/>
        <a:lstStyle/>
        <a:p>
          <a:endParaRPr lang="cs-CZ"/>
        </a:p>
      </dgm:t>
    </dgm:pt>
    <dgm:pt modelId="{4EF898D9-9BBF-4E58-A783-A9B7D2D836FF}">
      <dgm:prSet phldrT="[Text]"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618CB54F-BAE0-43A0-9490-E4847A8B4D23}" type="parTrans" cxnId="{801341A1-DD6B-4827-BF64-48AB43A631DB}">
      <dgm:prSet/>
      <dgm:spPr/>
      <dgm:t>
        <a:bodyPr/>
        <a:lstStyle/>
        <a:p>
          <a:endParaRPr lang="cs-CZ"/>
        </a:p>
      </dgm:t>
    </dgm:pt>
    <dgm:pt modelId="{CE0FF23C-74E2-4866-B62C-298789FB8A33}" type="sibTrans" cxnId="{801341A1-DD6B-4827-BF64-48AB43A631DB}">
      <dgm:prSet/>
      <dgm:spPr/>
      <dgm:t>
        <a:bodyPr/>
        <a:lstStyle/>
        <a:p>
          <a:endParaRPr lang="cs-CZ"/>
        </a:p>
      </dgm:t>
    </dgm:pt>
    <dgm:pt modelId="{67609F86-DC9A-41F0-A4E7-9585B71C2261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774790BE-FDBB-4CC7-8476-77621FDDCED9}" type="parTrans" cxnId="{7C50A06E-FEF1-4D76-B392-2E79D251AE8C}">
      <dgm:prSet/>
      <dgm:spPr/>
      <dgm:t>
        <a:bodyPr/>
        <a:lstStyle/>
        <a:p>
          <a:endParaRPr lang="cs-CZ"/>
        </a:p>
      </dgm:t>
    </dgm:pt>
    <dgm:pt modelId="{0010E7C6-B346-4294-9A39-0D69047430C6}" type="sibTrans" cxnId="{7C50A06E-FEF1-4D76-B392-2E79D251AE8C}">
      <dgm:prSet/>
      <dgm:spPr/>
      <dgm:t>
        <a:bodyPr/>
        <a:lstStyle/>
        <a:p>
          <a:endParaRPr lang="cs-CZ"/>
        </a:p>
      </dgm:t>
    </dgm:pt>
    <dgm:pt modelId="{9C52202D-6886-434B-9328-D51EA18D690D}">
      <dgm:prSet phldrT="[Text]"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881C3A24-811B-4616-A2D2-6F933EB53ED9}" type="parTrans" cxnId="{F75DE58F-3CF1-490C-81AE-EFE342CBE137}">
      <dgm:prSet/>
      <dgm:spPr/>
      <dgm:t>
        <a:bodyPr/>
        <a:lstStyle/>
        <a:p>
          <a:endParaRPr lang="cs-CZ"/>
        </a:p>
      </dgm:t>
    </dgm:pt>
    <dgm:pt modelId="{AB28075C-4E98-4960-86EC-0CB317E1CD24}" type="sibTrans" cxnId="{F75DE58F-3CF1-490C-81AE-EFE342CBE137}">
      <dgm:prSet/>
      <dgm:spPr/>
      <dgm:t>
        <a:bodyPr/>
        <a:lstStyle/>
        <a:p>
          <a:endParaRPr lang="cs-CZ"/>
        </a:p>
      </dgm:t>
    </dgm:pt>
    <dgm:pt modelId="{28816FE2-B4FD-4AE4-9E6D-11D6F76406DB}">
      <dgm:prSet phldrT="[Text]"/>
      <dgm:spPr/>
      <dgm:t>
        <a:bodyPr/>
        <a:lstStyle/>
        <a:p>
          <a:r>
            <a:rPr lang="cs-CZ" dirty="0" smtClean="0"/>
            <a:t>84</a:t>
          </a:r>
          <a:endParaRPr lang="cs-CZ" dirty="0"/>
        </a:p>
      </dgm:t>
    </dgm:pt>
    <dgm:pt modelId="{56DC7E90-A529-4AC0-B120-F14184320338}" type="parTrans" cxnId="{E61B949C-1B33-45E2-89C9-EB78DFAD6EB3}">
      <dgm:prSet/>
      <dgm:spPr/>
      <dgm:t>
        <a:bodyPr/>
        <a:lstStyle/>
        <a:p>
          <a:endParaRPr lang="cs-CZ"/>
        </a:p>
      </dgm:t>
    </dgm:pt>
    <dgm:pt modelId="{D24AC174-A531-4D99-AB69-70B8238E622B}" type="sibTrans" cxnId="{E61B949C-1B33-45E2-89C9-EB78DFAD6EB3}">
      <dgm:prSet/>
      <dgm:spPr/>
      <dgm:t>
        <a:bodyPr/>
        <a:lstStyle/>
        <a:p>
          <a:endParaRPr lang="cs-CZ"/>
        </a:p>
      </dgm:t>
    </dgm:pt>
    <dgm:pt modelId="{2D2E83EA-B64F-4AAF-BF70-9E23513E57A4}" type="pres">
      <dgm:prSet presAssocID="{9304D07C-A6BE-45AC-8698-79B59F0E78D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CAC125-15E7-4C90-939B-FCCE1DF8E362}" type="pres">
      <dgm:prSet presAssocID="{8D587D81-5022-4FD0-8126-223B8D727E8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9062D2-4743-4C4E-8774-6380B3E4D427}" type="pres">
      <dgm:prSet presAssocID="{2A92528F-24DA-4FC6-B9C4-A489BA22987C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2335A17-B2E5-42B6-9D39-C0176D9E5989}" type="pres">
      <dgm:prSet presAssocID="{2A92528F-24DA-4FC6-B9C4-A489BA22987C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6A89E197-207B-4015-B11B-F28D6243A34D}" type="pres">
      <dgm:prSet presAssocID="{4EF898D9-9BBF-4E58-A783-A9B7D2D836F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06B464-CE8A-4683-8897-C9F7BCBAB411}" type="pres">
      <dgm:prSet presAssocID="{CE0FF23C-74E2-4866-B62C-298789FB8A33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61462DD-ED3E-43AA-B3C0-3FF0B82D81AB}" type="pres">
      <dgm:prSet presAssocID="{CE0FF23C-74E2-4866-B62C-298789FB8A33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27F38C20-E9E8-4F9F-95AC-9F2B1C92D852}" type="pres">
      <dgm:prSet presAssocID="{67609F86-DC9A-41F0-A4E7-9585B71C226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F3F3C-F6A0-4D8D-8CEE-375C5F34E6F0}" type="pres">
      <dgm:prSet presAssocID="{0010E7C6-B346-4294-9A39-0D69047430C6}" presName="sibTrans" presStyleLbl="sibTrans2D1" presStyleIdx="2" presStyleCnt="5"/>
      <dgm:spPr/>
      <dgm:t>
        <a:bodyPr/>
        <a:lstStyle/>
        <a:p>
          <a:endParaRPr lang="cs-CZ"/>
        </a:p>
      </dgm:t>
    </dgm:pt>
    <dgm:pt modelId="{AAEF011F-B61C-40D1-AAAB-5E2EFF1B6E7B}" type="pres">
      <dgm:prSet presAssocID="{0010E7C6-B346-4294-9A39-0D69047430C6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EC4C20F9-17CB-4A9A-A4EA-CFF7AB9FF3B7}" type="pres">
      <dgm:prSet presAssocID="{9C52202D-6886-434B-9328-D51EA18D690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66F0B-4CDA-4F70-898A-13643EDFD7F9}" type="pres">
      <dgm:prSet presAssocID="{AB28075C-4E98-4960-86EC-0CB317E1CD24}" presName="sibTrans" presStyleLbl="sibTrans2D1" presStyleIdx="3" presStyleCnt="5"/>
      <dgm:spPr/>
      <dgm:t>
        <a:bodyPr/>
        <a:lstStyle/>
        <a:p>
          <a:endParaRPr lang="cs-CZ"/>
        </a:p>
      </dgm:t>
    </dgm:pt>
    <dgm:pt modelId="{F7DEB3C8-747A-4BAE-A714-BC03FB77BADE}" type="pres">
      <dgm:prSet presAssocID="{AB28075C-4E98-4960-86EC-0CB317E1CD24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4567389E-2999-4F56-86C1-63FD3ED59443}" type="pres">
      <dgm:prSet presAssocID="{28816FE2-B4FD-4AE4-9E6D-11D6F76406DB}" presName="node" presStyleLbl="node1" presStyleIdx="4" presStyleCnt="5" custRadScaleRad="91988" custRadScaleInc="105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A74B8-2C52-4523-8D64-4DDB351FA834}" type="pres">
      <dgm:prSet presAssocID="{D24AC174-A531-4D99-AB69-70B8238E622B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209A82A-2249-466E-BBC7-8857071645C1}" type="pres">
      <dgm:prSet presAssocID="{D24AC174-A531-4D99-AB69-70B8238E622B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0EFB9D2B-50B4-4020-AD01-F0477E398347}" type="presOf" srcId="{CE0FF23C-74E2-4866-B62C-298789FB8A33}" destId="{361462DD-ED3E-43AA-B3C0-3FF0B82D81AB}" srcOrd="1" destOrd="0" presId="urn:microsoft.com/office/officeart/2005/8/layout/cycle2"/>
    <dgm:cxn modelId="{801341A1-DD6B-4827-BF64-48AB43A631DB}" srcId="{9304D07C-A6BE-45AC-8698-79B59F0E78DE}" destId="{4EF898D9-9BBF-4E58-A783-A9B7D2D836FF}" srcOrd="1" destOrd="0" parTransId="{618CB54F-BAE0-43A0-9490-E4847A8B4D23}" sibTransId="{CE0FF23C-74E2-4866-B62C-298789FB8A33}"/>
    <dgm:cxn modelId="{313C99D9-8290-4A5A-A531-E278A8622A1C}" type="presOf" srcId="{67609F86-DC9A-41F0-A4E7-9585B71C2261}" destId="{27F38C20-E9E8-4F9F-95AC-9F2B1C92D852}" srcOrd="0" destOrd="0" presId="urn:microsoft.com/office/officeart/2005/8/layout/cycle2"/>
    <dgm:cxn modelId="{5D3165EC-3E9E-469D-B669-7E068D72AAED}" type="presOf" srcId="{9304D07C-A6BE-45AC-8698-79B59F0E78DE}" destId="{2D2E83EA-B64F-4AAF-BF70-9E23513E57A4}" srcOrd="0" destOrd="0" presId="urn:microsoft.com/office/officeart/2005/8/layout/cycle2"/>
    <dgm:cxn modelId="{743F68A1-9E44-4B4B-B360-361B1ACAFBF9}" type="presOf" srcId="{2A92528F-24DA-4FC6-B9C4-A489BA22987C}" destId="{F2335A17-B2E5-42B6-9D39-C0176D9E5989}" srcOrd="1" destOrd="0" presId="urn:microsoft.com/office/officeart/2005/8/layout/cycle2"/>
    <dgm:cxn modelId="{7C50A06E-FEF1-4D76-B392-2E79D251AE8C}" srcId="{9304D07C-A6BE-45AC-8698-79B59F0E78DE}" destId="{67609F86-DC9A-41F0-A4E7-9585B71C2261}" srcOrd="2" destOrd="0" parTransId="{774790BE-FDBB-4CC7-8476-77621FDDCED9}" sibTransId="{0010E7C6-B346-4294-9A39-0D69047430C6}"/>
    <dgm:cxn modelId="{8262C6B3-A342-45DE-90EA-7A467B31FDE5}" type="presOf" srcId="{CE0FF23C-74E2-4866-B62C-298789FB8A33}" destId="{CB06B464-CE8A-4683-8897-C9F7BCBAB411}" srcOrd="0" destOrd="0" presId="urn:microsoft.com/office/officeart/2005/8/layout/cycle2"/>
    <dgm:cxn modelId="{51B479B0-D7E1-4F29-A5DD-FD7A075D0165}" type="presOf" srcId="{28816FE2-B4FD-4AE4-9E6D-11D6F76406DB}" destId="{4567389E-2999-4F56-86C1-63FD3ED59443}" srcOrd="0" destOrd="0" presId="urn:microsoft.com/office/officeart/2005/8/layout/cycle2"/>
    <dgm:cxn modelId="{C63BA487-66AC-46FB-A8DF-45DBE0A094CC}" type="presOf" srcId="{9C52202D-6886-434B-9328-D51EA18D690D}" destId="{EC4C20F9-17CB-4A9A-A4EA-CFF7AB9FF3B7}" srcOrd="0" destOrd="0" presId="urn:microsoft.com/office/officeart/2005/8/layout/cycle2"/>
    <dgm:cxn modelId="{9AC3D269-E58D-400E-9A78-6E6FA2782C70}" type="presOf" srcId="{8D587D81-5022-4FD0-8126-223B8D727E8C}" destId="{7BCAC125-15E7-4C90-939B-FCCE1DF8E362}" srcOrd="0" destOrd="0" presId="urn:microsoft.com/office/officeart/2005/8/layout/cycle2"/>
    <dgm:cxn modelId="{E61B949C-1B33-45E2-89C9-EB78DFAD6EB3}" srcId="{9304D07C-A6BE-45AC-8698-79B59F0E78DE}" destId="{28816FE2-B4FD-4AE4-9E6D-11D6F76406DB}" srcOrd="4" destOrd="0" parTransId="{56DC7E90-A529-4AC0-B120-F14184320338}" sibTransId="{D24AC174-A531-4D99-AB69-70B8238E622B}"/>
    <dgm:cxn modelId="{EBD775C9-B10B-456E-A021-669761D3A381}" type="presOf" srcId="{D24AC174-A531-4D99-AB69-70B8238E622B}" destId="{5209A82A-2249-466E-BBC7-8857071645C1}" srcOrd="1" destOrd="0" presId="urn:microsoft.com/office/officeart/2005/8/layout/cycle2"/>
    <dgm:cxn modelId="{F75DE58F-3CF1-490C-81AE-EFE342CBE137}" srcId="{9304D07C-A6BE-45AC-8698-79B59F0E78DE}" destId="{9C52202D-6886-434B-9328-D51EA18D690D}" srcOrd="3" destOrd="0" parTransId="{881C3A24-811B-4616-A2D2-6F933EB53ED9}" sibTransId="{AB28075C-4E98-4960-86EC-0CB317E1CD24}"/>
    <dgm:cxn modelId="{4CD2A84A-B13E-40C4-9EE2-10825111AC83}" type="presOf" srcId="{0010E7C6-B346-4294-9A39-0D69047430C6}" destId="{260F3F3C-F6A0-4D8D-8CEE-375C5F34E6F0}" srcOrd="0" destOrd="0" presId="urn:microsoft.com/office/officeart/2005/8/layout/cycle2"/>
    <dgm:cxn modelId="{1241ACD6-05D6-481E-BD08-0FDD880CA807}" srcId="{9304D07C-A6BE-45AC-8698-79B59F0E78DE}" destId="{8D587D81-5022-4FD0-8126-223B8D727E8C}" srcOrd="0" destOrd="0" parTransId="{35859481-1859-4CE1-AEB1-E364B12B6921}" sibTransId="{2A92528F-24DA-4FC6-B9C4-A489BA22987C}"/>
    <dgm:cxn modelId="{52397CE0-BECE-4D1E-BEC3-C64A92A51331}" type="presOf" srcId="{D24AC174-A531-4D99-AB69-70B8238E622B}" destId="{F8CA74B8-2C52-4523-8D64-4DDB351FA834}" srcOrd="0" destOrd="0" presId="urn:microsoft.com/office/officeart/2005/8/layout/cycle2"/>
    <dgm:cxn modelId="{DABB7220-1406-4659-ABC3-9D905D3FC916}" type="presOf" srcId="{0010E7C6-B346-4294-9A39-0D69047430C6}" destId="{AAEF011F-B61C-40D1-AAAB-5E2EFF1B6E7B}" srcOrd="1" destOrd="0" presId="urn:microsoft.com/office/officeart/2005/8/layout/cycle2"/>
    <dgm:cxn modelId="{5173B991-F7C7-45ED-AF74-2ADCFEE66985}" type="presOf" srcId="{AB28075C-4E98-4960-86EC-0CB317E1CD24}" destId="{F7D66F0B-4CDA-4F70-898A-13643EDFD7F9}" srcOrd="0" destOrd="0" presId="urn:microsoft.com/office/officeart/2005/8/layout/cycle2"/>
    <dgm:cxn modelId="{AC996925-6843-48B2-8F1B-1D1672FE3471}" type="presOf" srcId="{AB28075C-4E98-4960-86EC-0CB317E1CD24}" destId="{F7DEB3C8-747A-4BAE-A714-BC03FB77BADE}" srcOrd="1" destOrd="0" presId="urn:microsoft.com/office/officeart/2005/8/layout/cycle2"/>
    <dgm:cxn modelId="{1B05DEA4-D33A-472C-86BA-3CFD22CBD045}" type="presOf" srcId="{2A92528F-24DA-4FC6-B9C4-A489BA22987C}" destId="{639062D2-4743-4C4E-8774-6380B3E4D427}" srcOrd="0" destOrd="0" presId="urn:microsoft.com/office/officeart/2005/8/layout/cycle2"/>
    <dgm:cxn modelId="{4DADD670-33A4-4057-8582-8B974555C4E2}" type="presOf" srcId="{4EF898D9-9BBF-4E58-A783-A9B7D2D836FF}" destId="{6A89E197-207B-4015-B11B-F28D6243A34D}" srcOrd="0" destOrd="0" presId="urn:microsoft.com/office/officeart/2005/8/layout/cycle2"/>
    <dgm:cxn modelId="{D87C8DDB-F5D0-45DB-B6CA-BED3A818521C}" type="presParOf" srcId="{2D2E83EA-B64F-4AAF-BF70-9E23513E57A4}" destId="{7BCAC125-15E7-4C90-939B-FCCE1DF8E362}" srcOrd="0" destOrd="0" presId="urn:microsoft.com/office/officeart/2005/8/layout/cycle2"/>
    <dgm:cxn modelId="{BB5DA0DA-D405-42D5-9298-76C90DE72109}" type="presParOf" srcId="{2D2E83EA-B64F-4AAF-BF70-9E23513E57A4}" destId="{639062D2-4743-4C4E-8774-6380B3E4D427}" srcOrd="1" destOrd="0" presId="urn:microsoft.com/office/officeart/2005/8/layout/cycle2"/>
    <dgm:cxn modelId="{94C4941E-9C4E-4096-8382-4C47267F7935}" type="presParOf" srcId="{639062D2-4743-4C4E-8774-6380B3E4D427}" destId="{F2335A17-B2E5-42B6-9D39-C0176D9E5989}" srcOrd="0" destOrd="0" presId="urn:microsoft.com/office/officeart/2005/8/layout/cycle2"/>
    <dgm:cxn modelId="{7A96876F-F158-4450-A90A-3A5203B0902E}" type="presParOf" srcId="{2D2E83EA-B64F-4AAF-BF70-9E23513E57A4}" destId="{6A89E197-207B-4015-B11B-F28D6243A34D}" srcOrd="2" destOrd="0" presId="urn:microsoft.com/office/officeart/2005/8/layout/cycle2"/>
    <dgm:cxn modelId="{730ACD9E-AA5E-45D0-8766-1181D206301D}" type="presParOf" srcId="{2D2E83EA-B64F-4AAF-BF70-9E23513E57A4}" destId="{CB06B464-CE8A-4683-8897-C9F7BCBAB411}" srcOrd="3" destOrd="0" presId="urn:microsoft.com/office/officeart/2005/8/layout/cycle2"/>
    <dgm:cxn modelId="{72EE2998-D110-44C2-A6EB-BFE005781C1E}" type="presParOf" srcId="{CB06B464-CE8A-4683-8897-C9F7BCBAB411}" destId="{361462DD-ED3E-43AA-B3C0-3FF0B82D81AB}" srcOrd="0" destOrd="0" presId="urn:microsoft.com/office/officeart/2005/8/layout/cycle2"/>
    <dgm:cxn modelId="{1AFE46D2-6BDB-4198-BD3A-8F0DE927F80D}" type="presParOf" srcId="{2D2E83EA-B64F-4AAF-BF70-9E23513E57A4}" destId="{27F38C20-E9E8-4F9F-95AC-9F2B1C92D852}" srcOrd="4" destOrd="0" presId="urn:microsoft.com/office/officeart/2005/8/layout/cycle2"/>
    <dgm:cxn modelId="{45055457-D3DE-406F-AF04-81AC075F309C}" type="presParOf" srcId="{2D2E83EA-B64F-4AAF-BF70-9E23513E57A4}" destId="{260F3F3C-F6A0-4D8D-8CEE-375C5F34E6F0}" srcOrd="5" destOrd="0" presId="urn:microsoft.com/office/officeart/2005/8/layout/cycle2"/>
    <dgm:cxn modelId="{2313AB90-E4BC-4A43-BBEA-1E1970341AC4}" type="presParOf" srcId="{260F3F3C-F6A0-4D8D-8CEE-375C5F34E6F0}" destId="{AAEF011F-B61C-40D1-AAAB-5E2EFF1B6E7B}" srcOrd="0" destOrd="0" presId="urn:microsoft.com/office/officeart/2005/8/layout/cycle2"/>
    <dgm:cxn modelId="{3CA8DAE2-B9FB-4BED-8D3B-50061DE61BB2}" type="presParOf" srcId="{2D2E83EA-B64F-4AAF-BF70-9E23513E57A4}" destId="{EC4C20F9-17CB-4A9A-A4EA-CFF7AB9FF3B7}" srcOrd="6" destOrd="0" presId="urn:microsoft.com/office/officeart/2005/8/layout/cycle2"/>
    <dgm:cxn modelId="{9B7938B9-8C84-4F3E-8BB5-86CFDFB964B0}" type="presParOf" srcId="{2D2E83EA-B64F-4AAF-BF70-9E23513E57A4}" destId="{F7D66F0B-4CDA-4F70-898A-13643EDFD7F9}" srcOrd="7" destOrd="0" presId="urn:microsoft.com/office/officeart/2005/8/layout/cycle2"/>
    <dgm:cxn modelId="{1C663372-CC57-4B85-BB20-922E354902DA}" type="presParOf" srcId="{F7D66F0B-4CDA-4F70-898A-13643EDFD7F9}" destId="{F7DEB3C8-747A-4BAE-A714-BC03FB77BADE}" srcOrd="0" destOrd="0" presId="urn:microsoft.com/office/officeart/2005/8/layout/cycle2"/>
    <dgm:cxn modelId="{A98AE1F1-DFB0-46EB-A104-B0F27796C8BC}" type="presParOf" srcId="{2D2E83EA-B64F-4AAF-BF70-9E23513E57A4}" destId="{4567389E-2999-4F56-86C1-63FD3ED59443}" srcOrd="8" destOrd="0" presId="urn:microsoft.com/office/officeart/2005/8/layout/cycle2"/>
    <dgm:cxn modelId="{34105DC0-823C-4F0C-B7AF-B51A1F8508C3}" type="presParOf" srcId="{2D2E83EA-B64F-4AAF-BF70-9E23513E57A4}" destId="{F8CA74B8-2C52-4523-8D64-4DDB351FA834}" srcOrd="9" destOrd="0" presId="urn:microsoft.com/office/officeart/2005/8/layout/cycle2"/>
    <dgm:cxn modelId="{D9C43CC9-62D7-4CFF-A69D-0F9536FFBAC7}" type="presParOf" srcId="{F8CA74B8-2C52-4523-8D64-4DDB351FA834}" destId="{5209A82A-2249-466E-BBC7-8857071645C1}" srcOrd="0" destOrd="0" presId="urn:microsoft.com/office/officeart/2005/8/layout/cycle2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304D07C-A6BE-45AC-8698-79B59F0E78D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D587D81-5022-4FD0-8126-223B8D727E8C}">
      <dgm:prSet phldrT="[Text]"/>
      <dgm:spPr/>
      <dgm:t>
        <a:bodyPr/>
        <a:lstStyle/>
        <a:p>
          <a:r>
            <a:rPr lang="cs-CZ" dirty="0" smtClean="0"/>
            <a:t>45</a:t>
          </a:r>
          <a:endParaRPr lang="cs-CZ" dirty="0"/>
        </a:p>
      </dgm:t>
    </dgm:pt>
    <dgm:pt modelId="{35859481-1859-4CE1-AEB1-E364B12B6921}" type="parTrans" cxnId="{1241ACD6-05D6-481E-BD08-0FDD880CA807}">
      <dgm:prSet/>
      <dgm:spPr/>
      <dgm:t>
        <a:bodyPr/>
        <a:lstStyle/>
        <a:p>
          <a:endParaRPr lang="cs-CZ"/>
        </a:p>
      </dgm:t>
    </dgm:pt>
    <dgm:pt modelId="{2A92528F-24DA-4FC6-B9C4-A489BA22987C}" type="sibTrans" cxnId="{1241ACD6-05D6-481E-BD08-0FDD880CA807}">
      <dgm:prSet/>
      <dgm:spPr/>
      <dgm:t>
        <a:bodyPr/>
        <a:lstStyle/>
        <a:p>
          <a:endParaRPr lang="cs-CZ"/>
        </a:p>
      </dgm:t>
    </dgm:pt>
    <dgm:pt modelId="{4EF898D9-9BBF-4E58-A783-A9B7D2D836FF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618CB54F-BAE0-43A0-9490-E4847A8B4D23}" type="parTrans" cxnId="{801341A1-DD6B-4827-BF64-48AB43A631DB}">
      <dgm:prSet/>
      <dgm:spPr/>
      <dgm:t>
        <a:bodyPr/>
        <a:lstStyle/>
        <a:p>
          <a:endParaRPr lang="cs-CZ"/>
        </a:p>
      </dgm:t>
    </dgm:pt>
    <dgm:pt modelId="{CE0FF23C-74E2-4866-B62C-298789FB8A33}" type="sibTrans" cxnId="{801341A1-DD6B-4827-BF64-48AB43A631DB}">
      <dgm:prSet/>
      <dgm:spPr/>
      <dgm:t>
        <a:bodyPr/>
        <a:lstStyle/>
        <a:p>
          <a:endParaRPr lang="cs-CZ"/>
        </a:p>
      </dgm:t>
    </dgm:pt>
    <dgm:pt modelId="{67609F86-DC9A-41F0-A4E7-9585B71C2261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774790BE-FDBB-4CC7-8476-77621FDDCED9}" type="parTrans" cxnId="{7C50A06E-FEF1-4D76-B392-2E79D251AE8C}">
      <dgm:prSet/>
      <dgm:spPr/>
      <dgm:t>
        <a:bodyPr/>
        <a:lstStyle/>
        <a:p>
          <a:endParaRPr lang="cs-CZ"/>
        </a:p>
      </dgm:t>
    </dgm:pt>
    <dgm:pt modelId="{0010E7C6-B346-4294-9A39-0D69047430C6}" type="sibTrans" cxnId="{7C50A06E-FEF1-4D76-B392-2E79D251AE8C}">
      <dgm:prSet/>
      <dgm:spPr/>
      <dgm:t>
        <a:bodyPr/>
        <a:lstStyle/>
        <a:p>
          <a:endParaRPr lang="cs-CZ"/>
        </a:p>
      </dgm:t>
    </dgm:pt>
    <dgm:pt modelId="{9C52202D-6886-434B-9328-D51EA18D690D}">
      <dgm:prSet phldrT="[Text]"/>
      <dgm:spPr/>
      <dgm:t>
        <a:bodyPr/>
        <a:lstStyle/>
        <a:p>
          <a:r>
            <a:rPr lang="cs-CZ" dirty="0" smtClean="0"/>
            <a:t>25</a:t>
          </a:r>
          <a:endParaRPr lang="cs-CZ" dirty="0"/>
        </a:p>
      </dgm:t>
    </dgm:pt>
    <dgm:pt modelId="{881C3A24-811B-4616-A2D2-6F933EB53ED9}" type="parTrans" cxnId="{F75DE58F-3CF1-490C-81AE-EFE342CBE137}">
      <dgm:prSet/>
      <dgm:spPr/>
      <dgm:t>
        <a:bodyPr/>
        <a:lstStyle/>
        <a:p>
          <a:endParaRPr lang="cs-CZ"/>
        </a:p>
      </dgm:t>
    </dgm:pt>
    <dgm:pt modelId="{AB28075C-4E98-4960-86EC-0CB317E1CD24}" type="sibTrans" cxnId="{F75DE58F-3CF1-490C-81AE-EFE342CBE137}">
      <dgm:prSet/>
      <dgm:spPr/>
      <dgm:t>
        <a:bodyPr/>
        <a:lstStyle/>
        <a:p>
          <a:endParaRPr lang="cs-CZ"/>
        </a:p>
      </dgm:t>
    </dgm:pt>
    <dgm:pt modelId="{28816FE2-B4FD-4AE4-9E6D-11D6F76406DB}">
      <dgm:prSet phldrT="[Text]"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56DC7E90-A529-4AC0-B120-F14184320338}" type="parTrans" cxnId="{E61B949C-1B33-45E2-89C9-EB78DFAD6EB3}">
      <dgm:prSet/>
      <dgm:spPr/>
      <dgm:t>
        <a:bodyPr/>
        <a:lstStyle/>
        <a:p>
          <a:endParaRPr lang="cs-CZ"/>
        </a:p>
      </dgm:t>
    </dgm:pt>
    <dgm:pt modelId="{D24AC174-A531-4D99-AB69-70B8238E622B}" type="sibTrans" cxnId="{E61B949C-1B33-45E2-89C9-EB78DFAD6EB3}">
      <dgm:prSet/>
      <dgm:spPr/>
      <dgm:t>
        <a:bodyPr/>
        <a:lstStyle/>
        <a:p>
          <a:endParaRPr lang="cs-CZ"/>
        </a:p>
      </dgm:t>
    </dgm:pt>
    <dgm:pt modelId="{2D2E83EA-B64F-4AAF-BF70-9E23513E57A4}" type="pres">
      <dgm:prSet presAssocID="{9304D07C-A6BE-45AC-8698-79B59F0E78D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CAC125-15E7-4C90-939B-FCCE1DF8E362}" type="pres">
      <dgm:prSet presAssocID="{8D587D81-5022-4FD0-8126-223B8D727E8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9062D2-4743-4C4E-8774-6380B3E4D427}" type="pres">
      <dgm:prSet presAssocID="{2A92528F-24DA-4FC6-B9C4-A489BA22987C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2335A17-B2E5-42B6-9D39-C0176D9E5989}" type="pres">
      <dgm:prSet presAssocID="{2A92528F-24DA-4FC6-B9C4-A489BA22987C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6A89E197-207B-4015-B11B-F28D6243A34D}" type="pres">
      <dgm:prSet presAssocID="{4EF898D9-9BBF-4E58-A783-A9B7D2D836F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06B464-CE8A-4683-8897-C9F7BCBAB411}" type="pres">
      <dgm:prSet presAssocID="{CE0FF23C-74E2-4866-B62C-298789FB8A33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61462DD-ED3E-43AA-B3C0-3FF0B82D81AB}" type="pres">
      <dgm:prSet presAssocID="{CE0FF23C-74E2-4866-B62C-298789FB8A33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27F38C20-E9E8-4F9F-95AC-9F2B1C92D852}" type="pres">
      <dgm:prSet presAssocID="{67609F86-DC9A-41F0-A4E7-9585B71C226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F3F3C-F6A0-4D8D-8CEE-375C5F34E6F0}" type="pres">
      <dgm:prSet presAssocID="{0010E7C6-B346-4294-9A39-0D69047430C6}" presName="sibTrans" presStyleLbl="sibTrans2D1" presStyleIdx="2" presStyleCnt="5"/>
      <dgm:spPr/>
      <dgm:t>
        <a:bodyPr/>
        <a:lstStyle/>
        <a:p>
          <a:endParaRPr lang="cs-CZ"/>
        </a:p>
      </dgm:t>
    </dgm:pt>
    <dgm:pt modelId="{AAEF011F-B61C-40D1-AAAB-5E2EFF1B6E7B}" type="pres">
      <dgm:prSet presAssocID="{0010E7C6-B346-4294-9A39-0D69047430C6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EC4C20F9-17CB-4A9A-A4EA-CFF7AB9FF3B7}" type="pres">
      <dgm:prSet presAssocID="{9C52202D-6886-434B-9328-D51EA18D690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66F0B-4CDA-4F70-898A-13643EDFD7F9}" type="pres">
      <dgm:prSet presAssocID="{AB28075C-4E98-4960-86EC-0CB317E1CD24}" presName="sibTrans" presStyleLbl="sibTrans2D1" presStyleIdx="3" presStyleCnt="5"/>
      <dgm:spPr/>
      <dgm:t>
        <a:bodyPr/>
        <a:lstStyle/>
        <a:p>
          <a:endParaRPr lang="cs-CZ"/>
        </a:p>
      </dgm:t>
    </dgm:pt>
    <dgm:pt modelId="{F7DEB3C8-747A-4BAE-A714-BC03FB77BADE}" type="pres">
      <dgm:prSet presAssocID="{AB28075C-4E98-4960-86EC-0CB317E1CD24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4567389E-2999-4F56-86C1-63FD3ED59443}" type="pres">
      <dgm:prSet presAssocID="{28816FE2-B4FD-4AE4-9E6D-11D6F76406D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A74B8-2C52-4523-8D64-4DDB351FA834}" type="pres">
      <dgm:prSet presAssocID="{D24AC174-A531-4D99-AB69-70B8238E622B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209A82A-2249-466E-BBC7-8857071645C1}" type="pres">
      <dgm:prSet presAssocID="{D24AC174-A531-4D99-AB69-70B8238E622B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DE711A8C-942E-42C7-8949-BAF70920C8A4}" type="presOf" srcId="{9C52202D-6886-434B-9328-D51EA18D690D}" destId="{EC4C20F9-17CB-4A9A-A4EA-CFF7AB9FF3B7}" srcOrd="0" destOrd="0" presId="urn:microsoft.com/office/officeart/2005/8/layout/cycle2"/>
    <dgm:cxn modelId="{89248F4C-2F97-4AC0-B361-57A5FA862B04}" type="presOf" srcId="{2A92528F-24DA-4FC6-B9C4-A489BA22987C}" destId="{639062D2-4743-4C4E-8774-6380B3E4D427}" srcOrd="0" destOrd="0" presId="urn:microsoft.com/office/officeart/2005/8/layout/cycle2"/>
    <dgm:cxn modelId="{4EB6AC9A-E87B-438E-BE15-049E2395C3A1}" type="presOf" srcId="{9304D07C-A6BE-45AC-8698-79B59F0E78DE}" destId="{2D2E83EA-B64F-4AAF-BF70-9E23513E57A4}" srcOrd="0" destOrd="0" presId="urn:microsoft.com/office/officeart/2005/8/layout/cycle2"/>
    <dgm:cxn modelId="{801341A1-DD6B-4827-BF64-48AB43A631DB}" srcId="{9304D07C-A6BE-45AC-8698-79B59F0E78DE}" destId="{4EF898D9-9BBF-4E58-A783-A9B7D2D836FF}" srcOrd="1" destOrd="0" parTransId="{618CB54F-BAE0-43A0-9490-E4847A8B4D23}" sibTransId="{CE0FF23C-74E2-4866-B62C-298789FB8A33}"/>
    <dgm:cxn modelId="{F70A3AAE-2328-4024-86E1-18D0D6CE1452}" type="presOf" srcId="{CE0FF23C-74E2-4866-B62C-298789FB8A33}" destId="{CB06B464-CE8A-4683-8897-C9F7BCBAB411}" srcOrd="0" destOrd="0" presId="urn:microsoft.com/office/officeart/2005/8/layout/cycle2"/>
    <dgm:cxn modelId="{7C50A06E-FEF1-4D76-B392-2E79D251AE8C}" srcId="{9304D07C-A6BE-45AC-8698-79B59F0E78DE}" destId="{67609F86-DC9A-41F0-A4E7-9585B71C2261}" srcOrd="2" destOrd="0" parTransId="{774790BE-FDBB-4CC7-8476-77621FDDCED9}" sibTransId="{0010E7C6-B346-4294-9A39-0D69047430C6}"/>
    <dgm:cxn modelId="{0A7AA235-72E7-4A5F-BB53-C00694DFC53B}" type="presOf" srcId="{28816FE2-B4FD-4AE4-9E6D-11D6F76406DB}" destId="{4567389E-2999-4F56-86C1-63FD3ED59443}" srcOrd="0" destOrd="0" presId="urn:microsoft.com/office/officeart/2005/8/layout/cycle2"/>
    <dgm:cxn modelId="{08050693-9471-48C5-BF23-39EAC5563D64}" type="presOf" srcId="{4EF898D9-9BBF-4E58-A783-A9B7D2D836FF}" destId="{6A89E197-207B-4015-B11B-F28D6243A34D}" srcOrd="0" destOrd="0" presId="urn:microsoft.com/office/officeart/2005/8/layout/cycle2"/>
    <dgm:cxn modelId="{3AA6ACA3-31A4-4823-B04E-29F63E994042}" type="presOf" srcId="{0010E7C6-B346-4294-9A39-0D69047430C6}" destId="{260F3F3C-F6A0-4D8D-8CEE-375C5F34E6F0}" srcOrd="0" destOrd="0" presId="urn:microsoft.com/office/officeart/2005/8/layout/cycle2"/>
    <dgm:cxn modelId="{4541EACA-AA5A-4952-B9A8-EEA25D07D136}" type="presOf" srcId="{AB28075C-4E98-4960-86EC-0CB317E1CD24}" destId="{F7DEB3C8-747A-4BAE-A714-BC03FB77BADE}" srcOrd="1" destOrd="0" presId="urn:microsoft.com/office/officeart/2005/8/layout/cycle2"/>
    <dgm:cxn modelId="{4F277A20-4B41-464C-B559-79D5145F6D60}" type="presOf" srcId="{8D587D81-5022-4FD0-8126-223B8D727E8C}" destId="{7BCAC125-15E7-4C90-939B-FCCE1DF8E362}" srcOrd="0" destOrd="0" presId="urn:microsoft.com/office/officeart/2005/8/layout/cycle2"/>
    <dgm:cxn modelId="{E61B949C-1B33-45E2-89C9-EB78DFAD6EB3}" srcId="{9304D07C-A6BE-45AC-8698-79B59F0E78DE}" destId="{28816FE2-B4FD-4AE4-9E6D-11D6F76406DB}" srcOrd="4" destOrd="0" parTransId="{56DC7E90-A529-4AC0-B120-F14184320338}" sibTransId="{D24AC174-A531-4D99-AB69-70B8238E622B}"/>
    <dgm:cxn modelId="{10C71A40-4E36-4F72-9717-F92BD5EBE90E}" type="presOf" srcId="{67609F86-DC9A-41F0-A4E7-9585B71C2261}" destId="{27F38C20-E9E8-4F9F-95AC-9F2B1C92D852}" srcOrd="0" destOrd="0" presId="urn:microsoft.com/office/officeart/2005/8/layout/cycle2"/>
    <dgm:cxn modelId="{F75DE58F-3CF1-490C-81AE-EFE342CBE137}" srcId="{9304D07C-A6BE-45AC-8698-79B59F0E78DE}" destId="{9C52202D-6886-434B-9328-D51EA18D690D}" srcOrd="3" destOrd="0" parTransId="{881C3A24-811B-4616-A2D2-6F933EB53ED9}" sibTransId="{AB28075C-4E98-4960-86EC-0CB317E1CD24}"/>
    <dgm:cxn modelId="{5480F4A9-7F7F-42EF-8120-84E74AA71E88}" type="presOf" srcId="{D24AC174-A531-4D99-AB69-70B8238E622B}" destId="{5209A82A-2249-466E-BBC7-8857071645C1}" srcOrd="1" destOrd="0" presId="urn:microsoft.com/office/officeart/2005/8/layout/cycle2"/>
    <dgm:cxn modelId="{A10018CD-5ACD-4930-899D-26758227267B}" type="presOf" srcId="{0010E7C6-B346-4294-9A39-0D69047430C6}" destId="{AAEF011F-B61C-40D1-AAAB-5E2EFF1B6E7B}" srcOrd="1" destOrd="0" presId="urn:microsoft.com/office/officeart/2005/8/layout/cycle2"/>
    <dgm:cxn modelId="{1241ACD6-05D6-481E-BD08-0FDD880CA807}" srcId="{9304D07C-A6BE-45AC-8698-79B59F0E78DE}" destId="{8D587D81-5022-4FD0-8126-223B8D727E8C}" srcOrd="0" destOrd="0" parTransId="{35859481-1859-4CE1-AEB1-E364B12B6921}" sibTransId="{2A92528F-24DA-4FC6-B9C4-A489BA22987C}"/>
    <dgm:cxn modelId="{D694DE58-3972-40EF-BF1D-9AFF4AB332E3}" type="presOf" srcId="{CE0FF23C-74E2-4866-B62C-298789FB8A33}" destId="{361462DD-ED3E-43AA-B3C0-3FF0B82D81AB}" srcOrd="1" destOrd="0" presId="urn:microsoft.com/office/officeart/2005/8/layout/cycle2"/>
    <dgm:cxn modelId="{1C448358-665F-44E3-984C-9DA723FBF0E1}" type="presOf" srcId="{AB28075C-4E98-4960-86EC-0CB317E1CD24}" destId="{F7D66F0B-4CDA-4F70-898A-13643EDFD7F9}" srcOrd="0" destOrd="0" presId="urn:microsoft.com/office/officeart/2005/8/layout/cycle2"/>
    <dgm:cxn modelId="{59667C58-6893-4197-A5ED-DDD448761E40}" type="presOf" srcId="{D24AC174-A531-4D99-AB69-70B8238E622B}" destId="{F8CA74B8-2C52-4523-8D64-4DDB351FA834}" srcOrd="0" destOrd="0" presId="urn:microsoft.com/office/officeart/2005/8/layout/cycle2"/>
    <dgm:cxn modelId="{8C19A2EE-7A1B-4397-B9E6-1EE89A0F27E2}" type="presOf" srcId="{2A92528F-24DA-4FC6-B9C4-A489BA22987C}" destId="{F2335A17-B2E5-42B6-9D39-C0176D9E5989}" srcOrd="1" destOrd="0" presId="urn:microsoft.com/office/officeart/2005/8/layout/cycle2"/>
    <dgm:cxn modelId="{C1213160-DF11-43AA-8561-35244CFC439C}" type="presParOf" srcId="{2D2E83EA-B64F-4AAF-BF70-9E23513E57A4}" destId="{7BCAC125-15E7-4C90-939B-FCCE1DF8E362}" srcOrd="0" destOrd="0" presId="urn:microsoft.com/office/officeart/2005/8/layout/cycle2"/>
    <dgm:cxn modelId="{59A3DE8F-B3AA-4825-84D3-B8D12C88D667}" type="presParOf" srcId="{2D2E83EA-B64F-4AAF-BF70-9E23513E57A4}" destId="{639062D2-4743-4C4E-8774-6380B3E4D427}" srcOrd="1" destOrd="0" presId="urn:microsoft.com/office/officeart/2005/8/layout/cycle2"/>
    <dgm:cxn modelId="{64E4591E-3539-46B9-8D86-8DDE50CC877C}" type="presParOf" srcId="{639062D2-4743-4C4E-8774-6380B3E4D427}" destId="{F2335A17-B2E5-42B6-9D39-C0176D9E5989}" srcOrd="0" destOrd="0" presId="urn:microsoft.com/office/officeart/2005/8/layout/cycle2"/>
    <dgm:cxn modelId="{38946D00-BCC4-4A1A-B570-45F7FF40602E}" type="presParOf" srcId="{2D2E83EA-B64F-4AAF-BF70-9E23513E57A4}" destId="{6A89E197-207B-4015-B11B-F28D6243A34D}" srcOrd="2" destOrd="0" presId="urn:microsoft.com/office/officeart/2005/8/layout/cycle2"/>
    <dgm:cxn modelId="{199EFFAC-87E6-4B92-B3E2-1F12741CED8E}" type="presParOf" srcId="{2D2E83EA-B64F-4AAF-BF70-9E23513E57A4}" destId="{CB06B464-CE8A-4683-8897-C9F7BCBAB411}" srcOrd="3" destOrd="0" presId="urn:microsoft.com/office/officeart/2005/8/layout/cycle2"/>
    <dgm:cxn modelId="{551610D8-45BA-4CBB-B147-FC696E74E581}" type="presParOf" srcId="{CB06B464-CE8A-4683-8897-C9F7BCBAB411}" destId="{361462DD-ED3E-43AA-B3C0-3FF0B82D81AB}" srcOrd="0" destOrd="0" presId="urn:microsoft.com/office/officeart/2005/8/layout/cycle2"/>
    <dgm:cxn modelId="{B3803286-D695-4369-AB43-EAB110DAE12D}" type="presParOf" srcId="{2D2E83EA-B64F-4AAF-BF70-9E23513E57A4}" destId="{27F38C20-E9E8-4F9F-95AC-9F2B1C92D852}" srcOrd="4" destOrd="0" presId="urn:microsoft.com/office/officeart/2005/8/layout/cycle2"/>
    <dgm:cxn modelId="{6EB40424-025E-4210-B80E-88890F0E4004}" type="presParOf" srcId="{2D2E83EA-B64F-4AAF-BF70-9E23513E57A4}" destId="{260F3F3C-F6A0-4D8D-8CEE-375C5F34E6F0}" srcOrd="5" destOrd="0" presId="urn:microsoft.com/office/officeart/2005/8/layout/cycle2"/>
    <dgm:cxn modelId="{A6C77979-2283-4C3E-9920-CBFE6793489B}" type="presParOf" srcId="{260F3F3C-F6A0-4D8D-8CEE-375C5F34E6F0}" destId="{AAEF011F-B61C-40D1-AAAB-5E2EFF1B6E7B}" srcOrd="0" destOrd="0" presId="urn:microsoft.com/office/officeart/2005/8/layout/cycle2"/>
    <dgm:cxn modelId="{8662D801-49A1-4AB3-8F48-57DE5BE3CB5B}" type="presParOf" srcId="{2D2E83EA-B64F-4AAF-BF70-9E23513E57A4}" destId="{EC4C20F9-17CB-4A9A-A4EA-CFF7AB9FF3B7}" srcOrd="6" destOrd="0" presId="urn:microsoft.com/office/officeart/2005/8/layout/cycle2"/>
    <dgm:cxn modelId="{03BD6012-ABBE-42E6-891B-EECE3E04D910}" type="presParOf" srcId="{2D2E83EA-B64F-4AAF-BF70-9E23513E57A4}" destId="{F7D66F0B-4CDA-4F70-898A-13643EDFD7F9}" srcOrd="7" destOrd="0" presId="urn:microsoft.com/office/officeart/2005/8/layout/cycle2"/>
    <dgm:cxn modelId="{66C13ACE-A846-4218-9F25-E33201D2330D}" type="presParOf" srcId="{F7D66F0B-4CDA-4F70-898A-13643EDFD7F9}" destId="{F7DEB3C8-747A-4BAE-A714-BC03FB77BADE}" srcOrd="0" destOrd="0" presId="urn:microsoft.com/office/officeart/2005/8/layout/cycle2"/>
    <dgm:cxn modelId="{598B61BA-CDB2-49A8-B5A1-8E49818A8447}" type="presParOf" srcId="{2D2E83EA-B64F-4AAF-BF70-9E23513E57A4}" destId="{4567389E-2999-4F56-86C1-63FD3ED59443}" srcOrd="8" destOrd="0" presId="urn:microsoft.com/office/officeart/2005/8/layout/cycle2"/>
    <dgm:cxn modelId="{DDC6A97F-8C7F-4854-97CF-98EB4D64A369}" type="presParOf" srcId="{2D2E83EA-B64F-4AAF-BF70-9E23513E57A4}" destId="{F8CA74B8-2C52-4523-8D64-4DDB351FA834}" srcOrd="9" destOrd="0" presId="urn:microsoft.com/office/officeart/2005/8/layout/cycle2"/>
    <dgm:cxn modelId="{82605FEA-CF26-4EF2-8FF0-A1477D0D3F2F}" type="presParOf" srcId="{F8CA74B8-2C52-4523-8D64-4DDB351FA834}" destId="{5209A82A-2249-466E-BBC7-8857071645C1}" srcOrd="0" destOrd="0" presId="urn:microsoft.com/office/officeart/2005/8/layout/cycle2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CAC125-15E7-4C90-939B-FCCE1DF8E362}">
      <dsp:nvSpPr>
        <dsp:cNvPr id="0" name=""/>
        <dsp:cNvSpPr/>
      </dsp:nvSpPr>
      <dsp:spPr>
        <a:xfrm>
          <a:off x="2430886" y="1382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25</a:t>
          </a:r>
          <a:endParaRPr lang="cs-CZ" sz="5400" kern="1200" dirty="0"/>
        </a:p>
      </dsp:txBody>
      <dsp:txXfrm>
        <a:off x="2430886" y="1382"/>
        <a:ext cx="1282571" cy="1282571"/>
      </dsp:txXfrm>
    </dsp:sp>
    <dsp:sp modelId="{639062D2-4743-4C4E-8774-6380B3E4D427}">
      <dsp:nvSpPr>
        <dsp:cNvPr id="0" name=""/>
        <dsp:cNvSpPr/>
      </dsp:nvSpPr>
      <dsp:spPr>
        <a:xfrm rot="2160000">
          <a:off x="3672882" y="98647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2160000">
        <a:off x="3672882" y="986473"/>
        <a:ext cx="340784" cy="432867"/>
      </dsp:txXfrm>
    </dsp:sp>
    <dsp:sp modelId="{6A89E197-207B-4015-B11B-F28D6243A34D}">
      <dsp:nvSpPr>
        <dsp:cNvPr id="0" name=""/>
        <dsp:cNvSpPr/>
      </dsp:nvSpPr>
      <dsp:spPr>
        <a:xfrm>
          <a:off x="3988698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8</a:t>
          </a:r>
          <a:endParaRPr lang="cs-CZ" sz="5400" kern="1200" dirty="0"/>
        </a:p>
      </dsp:txBody>
      <dsp:txXfrm>
        <a:off x="3988698" y="1133199"/>
        <a:ext cx="1282571" cy="1282571"/>
      </dsp:txXfrm>
    </dsp:sp>
    <dsp:sp modelId="{CB06B464-CE8A-4683-8897-C9F7BCBAB411}">
      <dsp:nvSpPr>
        <dsp:cNvPr id="0" name=""/>
        <dsp:cNvSpPr/>
      </dsp:nvSpPr>
      <dsp:spPr>
        <a:xfrm rot="6480000">
          <a:off x="4165056" y="2464537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6480000">
        <a:off x="4165056" y="2464537"/>
        <a:ext cx="340784" cy="432867"/>
      </dsp:txXfrm>
    </dsp:sp>
    <dsp:sp modelId="{27F38C20-E9E8-4F9F-95AC-9F2B1C92D852}">
      <dsp:nvSpPr>
        <dsp:cNvPr id="0" name=""/>
        <dsp:cNvSpPr/>
      </dsp:nvSpPr>
      <dsp:spPr>
        <a:xfrm>
          <a:off x="3393666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11</a:t>
          </a:r>
          <a:endParaRPr lang="cs-CZ" sz="5400" kern="1200" dirty="0"/>
        </a:p>
      </dsp:txBody>
      <dsp:txXfrm>
        <a:off x="3393666" y="2964517"/>
        <a:ext cx="1282571" cy="1282571"/>
      </dsp:txXfrm>
    </dsp:sp>
    <dsp:sp modelId="{260F3F3C-F6A0-4D8D-8CEE-375C5F34E6F0}">
      <dsp:nvSpPr>
        <dsp:cNvPr id="0" name=""/>
        <dsp:cNvSpPr/>
      </dsp:nvSpPr>
      <dsp:spPr>
        <a:xfrm rot="10800000">
          <a:off x="2911424" y="3389369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911424" y="3389369"/>
        <a:ext cx="340784" cy="432867"/>
      </dsp:txXfrm>
    </dsp:sp>
    <dsp:sp modelId="{EC4C20F9-17CB-4A9A-A4EA-CFF7AB9FF3B7}">
      <dsp:nvSpPr>
        <dsp:cNvPr id="0" name=""/>
        <dsp:cNvSpPr/>
      </dsp:nvSpPr>
      <dsp:spPr>
        <a:xfrm>
          <a:off x="1468105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27</a:t>
          </a:r>
          <a:endParaRPr lang="cs-CZ" sz="5400" kern="1200" dirty="0"/>
        </a:p>
      </dsp:txBody>
      <dsp:txXfrm>
        <a:off x="1468105" y="2964517"/>
        <a:ext cx="1282571" cy="1282571"/>
      </dsp:txXfrm>
    </dsp:sp>
    <dsp:sp modelId="{F7D66F0B-4CDA-4F70-898A-13643EDFD7F9}">
      <dsp:nvSpPr>
        <dsp:cNvPr id="0" name=""/>
        <dsp:cNvSpPr/>
      </dsp:nvSpPr>
      <dsp:spPr>
        <a:xfrm rot="15120000">
          <a:off x="1644463" y="248288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5120000">
        <a:off x="1644463" y="2482883"/>
        <a:ext cx="340784" cy="432867"/>
      </dsp:txXfrm>
    </dsp:sp>
    <dsp:sp modelId="{4567389E-2999-4F56-86C1-63FD3ED59443}">
      <dsp:nvSpPr>
        <dsp:cNvPr id="0" name=""/>
        <dsp:cNvSpPr/>
      </dsp:nvSpPr>
      <dsp:spPr>
        <a:xfrm>
          <a:off x="873074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?</a:t>
          </a:r>
          <a:endParaRPr lang="cs-CZ" sz="5400" kern="1200" dirty="0"/>
        </a:p>
      </dsp:txBody>
      <dsp:txXfrm>
        <a:off x="873074" y="1133199"/>
        <a:ext cx="1282571" cy="1282571"/>
      </dsp:txXfrm>
    </dsp:sp>
    <dsp:sp modelId="{F8CA74B8-2C52-4523-8D64-4DDB351FA834}">
      <dsp:nvSpPr>
        <dsp:cNvPr id="0" name=""/>
        <dsp:cNvSpPr/>
      </dsp:nvSpPr>
      <dsp:spPr>
        <a:xfrm rot="19440000">
          <a:off x="2115070" y="997812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9440000">
        <a:off x="2115070" y="997812"/>
        <a:ext cx="340784" cy="43286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CAC125-15E7-4C90-939B-FCCE1DF8E362}">
      <dsp:nvSpPr>
        <dsp:cNvPr id="0" name=""/>
        <dsp:cNvSpPr/>
      </dsp:nvSpPr>
      <dsp:spPr>
        <a:xfrm>
          <a:off x="2430886" y="1382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36</a:t>
          </a:r>
          <a:endParaRPr lang="cs-CZ" sz="5400" kern="1200" dirty="0"/>
        </a:p>
      </dsp:txBody>
      <dsp:txXfrm>
        <a:off x="2430886" y="1382"/>
        <a:ext cx="1282571" cy="1282571"/>
      </dsp:txXfrm>
    </dsp:sp>
    <dsp:sp modelId="{639062D2-4743-4C4E-8774-6380B3E4D427}">
      <dsp:nvSpPr>
        <dsp:cNvPr id="0" name=""/>
        <dsp:cNvSpPr/>
      </dsp:nvSpPr>
      <dsp:spPr>
        <a:xfrm rot="2160000">
          <a:off x="3672882" y="98647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2160000">
        <a:off x="3672882" y="986473"/>
        <a:ext cx="340784" cy="432867"/>
      </dsp:txXfrm>
    </dsp:sp>
    <dsp:sp modelId="{6A89E197-207B-4015-B11B-F28D6243A34D}">
      <dsp:nvSpPr>
        <dsp:cNvPr id="0" name=""/>
        <dsp:cNvSpPr/>
      </dsp:nvSpPr>
      <dsp:spPr>
        <a:xfrm>
          <a:off x="3988698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17</a:t>
          </a:r>
          <a:endParaRPr lang="cs-CZ" sz="5400" kern="1200" dirty="0"/>
        </a:p>
      </dsp:txBody>
      <dsp:txXfrm>
        <a:off x="3988698" y="1133199"/>
        <a:ext cx="1282571" cy="1282571"/>
      </dsp:txXfrm>
    </dsp:sp>
    <dsp:sp modelId="{CB06B464-CE8A-4683-8897-C9F7BCBAB411}">
      <dsp:nvSpPr>
        <dsp:cNvPr id="0" name=""/>
        <dsp:cNvSpPr/>
      </dsp:nvSpPr>
      <dsp:spPr>
        <a:xfrm rot="6480000">
          <a:off x="4165056" y="2464537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6480000">
        <a:off x="4165056" y="2464537"/>
        <a:ext cx="340784" cy="432867"/>
      </dsp:txXfrm>
    </dsp:sp>
    <dsp:sp modelId="{27F38C20-E9E8-4F9F-95AC-9F2B1C92D852}">
      <dsp:nvSpPr>
        <dsp:cNvPr id="0" name=""/>
        <dsp:cNvSpPr/>
      </dsp:nvSpPr>
      <dsp:spPr>
        <a:xfrm>
          <a:off x="3393666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9</a:t>
          </a:r>
          <a:endParaRPr lang="cs-CZ" sz="5400" kern="1200" dirty="0"/>
        </a:p>
      </dsp:txBody>
      <dsp:txXfrm>
        <a:off x="3393666" y="2964517"/>
        <a:ext cx="1282571" cy="1282571"/>
      </dsp:txXfrm>
    </dsp:sp>
    <dsp:sp modelId="{260F3F3C-F6A0-4D8D-8CEE-375C5F34E6F0}">
      <dsp:nvSpPr>
        <dsp:cNvPr id="0" name=""/>
        <dsp:cNvSpPr/>
      </dsp:nvSpPr>
      <dsp:spPr>
        <a:xfrm rot="10800000">
          <a:off x="2911424" y="3389369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911424" y="3389369"/>
        <a:ext cx="340784" cy="432867"/>
      </dsp:txXfrm>
    </dsp:sp>
    <dsp:sp modelId="{EC4C20F9-17CB-4A9A-A4EA-CFF7AB9FF3B7}">
      <dsp:nvSpPr>
        <dsp:cNvPr id="0" name=""/>
        <dsp:cNvSpPr/>
      </dsp:nvSpPr>
      <dsp:spPr>
        <a:xfrm>
          <a:off x="1468105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22</a:t>
          </a:r>
          <a:endParaRPr lang="cs-CZ" sz="5400" kern="1200" dirty="0"/>
        </a:p>
      </dsp:txBody>
      <dsp:txXfrm>
        <a:off x="1468105" y="2964517"/>
        <a:ext cx="1282571" cy="1282571"/>
      </dsp:txXfrm>
    </dsp:sp>
    <dsp:sp modelId="{F7D66F0B-4CDA-4F70-898A-13643EDFD7F9}">
      <dsp:nvSpPr>
        <dsp:cNvPr id="0" name=""/>
        <dsp:cNvSpPr/>
      </dsp:nvSpPr>
      <dsp:spPr>
        <a:xfrm rot="15120000">
          <a:off x="1644463" y="248288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5120000">
        <a:off x="1644463" y="2482883"/>
        <a:ext cx="340784" cy="432867"/>
      </dsp:txXfrm>
    </dsp:sp>
    <dsp:sp modelId="{4567389E-2999-4F56-86C1-63FD3ED59443}">
      <dsp:nvSpPr>
        <dsp:cNvPr id="0" name=""/>
        <dsp:cNvSpPr/>
      </dsp:nvSpPr>
      <dsp:spPr>
        <a:xfrm>
          <a:off x="873074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?</a:t>
          </a:r>
          <a:endParaRPr lang="cs-CZ" sz="5400" kern="1200" dirty="0"/>
        </a:p>
      </dsp:txBody>
      <dsp:txXfrm>
        <a:off x="873074" y="1133199"/>
        <a:ext cx="1282571" cy="1282571"/>
      </dsp:txXfrm>
    </dsp:sp>
    <dsp:sp modelId="{F8CA74B8-2C52-4523-8D64-4DDB351FA834}">
      <dsp:nvSpPr>
        <dsp:cNvPr id="0" name=""/>
        <dsp:cNvSpPr/>
      </dsp:nvSpPr>
      <dsp:spPr>
        <a:xfrm rot="19440000">
          <a:off x="2115070" y="997812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9440000">
        <a:off x="2115070" y="997812"/>
        <a:ext cx="340784" cy="43286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CAC125-15E7-4C90-939B-FCCE1DF8E362}">
      <dsp:nvSpPr>
        <dsp:cNvPr id="0" name=""/>
        <dsp:cNvSpPr/>
      </dsp:nvSpPr>
      <dsp:spPr>
        <a:xfrm>
          <a:off x="2430886" y="1382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45</a:t>
          </a:r>
          <a:endParaRPr lang="cs-CZ" sz="5400" kern="1200" dirty="0"/>
        </a:p>
      </dsp:txBody>
      <dsp:txXfrm>
        <a:off x="2430886" y="1382"/>
        <a:ext cx="1282571" cy="1282571"/>
      </dsp:txXfrm>
    </dsp:sp>
    <dsp:sp modelId="{639062D2-4743-4C4E-8774-6380B3E4D427}">
      <dsp:nvSpPr>
        <dsp:cNvPr id="0" name=""/>
        <dsp:cNvSpPr/>
      </dsp:nvSpPr>
      <dsp:spPr>
        <a:xfrm rot="2160000">
          <a:off x="3672882" y="98647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2160000">
        <a:off x="3672882" y="986473"/>
        <a:ext cx="340784" cy="432867"/>
      </dsp:txXfrm>
    </dsp:sp>
    <dsp:sp modelId="{6A89E197-207B-4015-B11B-F28D6243A34D}">
      <dsp:nvSpPr>
        <dsp:cNvPr id="0" name=""/>
        <dsp:cNvSpPr/>
      </dsp:nvSpPr>
      <dsp:spPr>
        <a:xfrm>
          <a:off x="3988698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7</a:t>
          </a:r>
          <a:endParaRPr lang="cs-CZ" sz="5400" kern="1200" dirty="0"/>
        </a:p>
      </dsp:txBody>
      <dsp:txXfrm>
        <a:off x="3988698" y="1133199"/>
        <a:ext cx="1282571" cy="1282571"/>
      </dsp:txXfrm>
    </dsp:sp>
    <dsp:sp modelId="{CB06B464-CE8A-4683-8897-C9F7BCBAB411}">
      <dsp:nvSpPr>
        <dsp:cNvPr id="0" name=""/>
        <dsp:cNvSpPr/>
      </dsp:nvSpPr>
      <dsp:spPr>
        <a:xfrm rot="6480000">
          <a:off x="4165056" y="2464537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6480000">
        <a:off x="4165056" y="2464537"/>
        <a:ext cx="340784" cy="432867"/>
      </dsp:txXfrm>
    </dsp:sp>
    <dsp:sp modelId="{27F38C20-E9E8-4F9F-95AC-9F2B1C92D852}">
      <dsp:nvSpPr>
        <dsp:cNvPr id="0" name=""/>
        <dsp:cNvSpPr/>
      </dsp:nvSpPr>
      <dsp:spPr>
        <a:xfrm>
          <a:off x="3393666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13</a:t>
          </a:r>
          <a:endParaRPr lang="cs-CZ" sz="5400" kern="1200" dirty="0"/>
        </a:p>
      </dsp:txBody>
      <dsp:txXfrm>
        <a:off x="3393666" y="2964517"/>
        <a:ext cx="1282571" cy="1282571"/>
      </dsp:txXfrm>
    </dsp:sp>
    <dsp:sp modelId="{260F3F3C-F6A0-4D8D-8CEE-375C5F34E6F0}">
      <dsp:nvSpPr>
        <dsp:cNvPr id="0" name=""/>
        <dsp:cNvSpPr/>
      </dsp:nvSpPr>
      <dsp:spPr>
        <a:xfrm rot="10800000">
          <a:off x="2911424" y="3389369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911424" y="3389369"/>
        <a:ext cx="340784" cy="432867"/>
      </dsp:txXfrm>
    </dsp:sp>
    <dsp:sp modelId="{EC4C20F9-17CB-4A9A-A4EA-CFF7AB9FF3B7}">
      <dsp:nvSpPr>
        <dsp:cNvPr id="0" name=""/>
        <dsp:cNvSpPr/>
      </dsp:nvSpPr>
      <dsp:spPr>
        <a:xfrm>
          <a:off x="1468105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25</a:t>
          </a:r>
          <a:endParaRPr lang="cs-CZ" sz="5400" kern="1200" dirty="0"/>
        </a:p>
      </dsp:txBody>
      <dsp:txXfrm>
        <a:off x="1468105" y="2964517"/>
        <a:ext cx="1282571" cy="1282571"/>
      </dsp:txXfrm>
    </dsp:sp>
    <dsp:sp modelId="{F7D66F0B-4CDA-4F70-898A-13643EDFD7F9}">
      <dsp:nvSpPr>
        <dsp:cNvPr id="0" name=""/>
        <dsp:cNvSpPr/>
      </dsp:nvSpPr>
      <dsp:spPr>
        <a:xfrm rot="15120000">
          <a:off x="1644463" y="248288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5120000">
        <a:off x="1644463" y="2482883"/>
        <a:ext cx="340784" cy="432867"/>
      </dsp:txXfrm>
    </dsp:sp>
    <dsp:sp modelId="{4567389E-2999-4F56-86C1-63FD3ED59443}">
      <dsp:nvSpPr>
        <dsp:cNvPr id="0" name=""/>
        <dsp:cNvSpPr/>
      </dsp:nvSpPr>
      <dsp:spPr>
        <a:xfrm>
          <a:off x="873074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?</a:t>
          </a:r>
          <a:endParaRPr lang="cs-CZ" sz="5400" kern="1200" dirty="0"/>
        </a:p>
      </dsp:txBody>
      <dsp:txXfrm>
        <a:off x="873074" y="1133199"/>
        <a:ext cx="1282571" cy="1282571"/>
      </dsp:txXfrm>
    </dsp:sp>
    <dsp:sp modelId="{F8CA74B8-2C52-4523-8D64-4DDB351FA834}">
      <dsp:nvSpPr>
        <dsp:cNvPr id="0" name=""/>
        <dsp:cNvSpPr/>
      </dsp:nvSpPr>
      <dsp:spPr>
        <a:xfrm rot="19440000">
          <a:off x="2115070" y="997812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9440000">
        <a:off x="2115070" y="997812"/>
        <a:ext cx="340784" cy="432867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CAC125-15E7-4C90-939B-FCCE1DF8E362}">
      <dsp:nvSpPr>
        <dsp:cNvPr id="0" name=""/>
        <dsp:cNvSpPr/>
      </dsp:nvSpPr>
      <dsp:spPr>
        <a:xfrm>
          <a:off x="2430886" y="1382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25</a:t>
          </a:r>
          <a:endParaRPr lang="cs-CZ" sz="5400" kern="1200" dirty="0"/>
        </a:p>
      </dsp:txBody>
      <dsp:txXfrm>
        <a:off x="2430886" y="1382"/>
        <a:ext cx="1282571" cy="1282571"/>
      </dsp:txXfrm>
    </dsp:sp>
    <dsp:sp modelId="{639062D2-4743-4C4E-8774-6380B3E4D427}">
      <dsp:nvSpPr>
        <dsp:cNvPr id="0" name=""/>
        <dsp:cNvSpPr/>
      </dsp:nvSpPr>
      <dsp:spPr>
        <a:xfrm rot="2160000">
          <a:off x="3672882" y="98647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2160000">
        <a:off x="3672882" y="986473"/>
        <a:ext cx="340784" cy="432867"/>
      </dsp:txXfrm>
    </dsp:sp>
    <dsp:sp modelId="{6A89E197-207B-4015-B11B-F28D6243A34D}">
      <dsp:nvSpPr>
        <dsp:cNvPr id="0" name=""/>
        <dsp:cNvSpPr/>
      </dsp:nvSpPr>
      <dsp:spPr>
        <a:xfrm>
          <a:off x="3988698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8</a:t>
          </a:r>
          <a:endParaRPr lang="cs-CZ" sz="5400" kern="1200" dirty="0"/>
        </a:p>
      </dsp:txBody>
      <dsp:txXfrm>
        <a:off x="3988698" y="1133199"/>
        <a:ext cx="1282571" cy="1282571"/>
      </dsp:txXfrm>
    </dsp:sp>
    <dsp:sp modelId="{CB06B464-CE8A-4683-8897-C9F7BCBAB411}">
      <dsp:nvSpPr>
        <dsp:cNvPr id="0" name=""/>
        <dsp:cNvSpPr/>
      </dsp:nvSpPr>
      <dsp:spPr>
        <a:xfrm rot="6480000">
          <a:off x="4165056" y="2464537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6480000">
        <a:off x="4165056" y="2464537"/>
        <a:ext cx="340784" cy="432867"/>
      </dsp:txXfrm>
    </dsp:sp>
    <dsp:sp modelId="{27F38C20-E9E8-4F9F-95AC-9F2B1C92D852}">
      <dsp:nvSpPr>
        <dsp:cNvPr id="0" name=""/>
        <dsp:cNvSpPr/>
      </dsp:nvSpPr>
      <dsp:spPr>
        <a:xfrm>
          <a:off x="3393666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11</a:t>
          </a:r>
          <a:endParaRPr lang="cs-CZ" sz="5400" kern="1200" dirty="0"/>
        </a:p>
      </dsp:txBody>
      <dsp:txXfrm>
        <a:off x="3393666" y="2964517"/>
        <a:ext cx="1282571" cy="1282571"/>
      </dsp:txXfrm>
    </dsp:sp>
    <dsp:sp modelId="{260F3F3C-F6A0-4D8D-8CEE-375C5F34E6F0}">
      <dsp:nvSpPr>
        <dsp:cNvPr id="0" name=""/>
        <dsp:cNvSpPr/>
      </dsp:nvSpPr>
      <dsp:spPr>
        <a:xfrm rot="10800000">
          <a:off x="2911424" y="3389369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911424" y="3389369"/>
        <a:ext cx="340784" cy="432867"/>
      </dsp:txXfrm>
    </dsp:sp>
    <dsp:sp modelId="{EC4C20F9-17CB-4A9A-A4EA-CFF7AB9FF3B7}">
      <dsp:nvSpPr>
        <dsp:cNvPr id="0" name=""/>
        <dsp:cNvSpPr/>
      </dsp:nvSpPr>
      <dsp:spPr>
        <a:xfrm>
          <a:off x="1468105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27</a:t>
          </a:r>
          <a:endParaRPr lang="cs-CZ" sz="5400" kern="1200" dirty="0"/>
        </a:p>
      </dsp:txBody>
      <dsp:txXfrm>
        <a:off x="1468105" y="2964517"/>
        <a:ext cx="1282571" cy="1282571"/>
      </dsp:txXfrm>
    </dsp:sp>
    <dsp:sp modelId="{F7D66F0B-4CDA-4F70-898A-13643EDFD7F9}">
      <dsp:nvSpPr>
        <dsp:cNvPr id="0" name=""/>
        <dsp:cNvSpPr/>
      </dsp:nvSpPr>
      <dsp:spPr>
        <a:xfrm rot="15120000">
          <a:off x="1644463" y="248288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5120000">
        <a:off x="1644463" y="2482883"/>
        <a:ext cx="340784" cy="432867"/>
      </dsp:txXfrm>
    </dsp:sp>
    <dsp:sp modelId="{4567389E-2999-4F56-86C1-63FD3ED59443}">
      <dsp:nvSpPr>
        <dsp:cNvPr id="0" name=""/>
        <dsp:cNvSpPr/>
      </dsp:nvSpPr>
      <dsp:spPr>
        <a:xfrm>
          <a:off x="873074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71</a:t>
          </a:r>
          <a:endParaRPr lang="cs-CZ" sz="5400" kern="1200" dirty="0"/>
        </a:p>
      </dsp:txBody>
      <dsp:txXfrm>
        <a:off x="873074" y="1133199"/>
        <a:ext cx="1282571" cy="1282571"/>
      </dsp:txXfrm>
    </dsp:sp>
    <dsp:sp modelId="{F8CA74B8-2C52-4523-8D64-4DDB351FA834}">
      <dsp:nvSpPr>
        <dsp:cNvPr id="0" name=""/>
        <dsp:cNvSpPr/>
      </dsp:nvSpPr>
      <dsp:spPr>
        <a:xfrm rot="19440000">
          <a:off x="2115070" y="997812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9440000">
        <a:off x="2115070" y="997812"/>
        <a:ext cx="340784" cy="432867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CAC125-15E7-4C90-939B-FCCE1DF8E362}">
      <dsp:nvSpPr>
        <dsp:cNvPr id="0" name=""/>
        <dsp:cNvSpPr/>
      </dsp:nvSpPr>
      <dsp:spPr>
        <a:xfrm>
          <a:off x="2430886" y="1382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36</a:t>
          </a:r>
          <a:endParaRPr lang="cs-CZ" sz="5400" kern="1200" dirty="0"/>
        </a:p>
      </dsp:txBody>
      <dsp:txXfrm>
        <a:off x="2430886" y="1382"/>
        <a:ext cx="1282571" cy="1282571"/>
      </dsp:txXfrm>
    </dsp:sp>
    <dsp:sp modelId="{639062D2-4743-4C4E-8774-6380B3E4D427}">
      <dsp:nvSpPr>
        <dsp:cNvPr id="0" name=""/>
        <dsp:cNvSpPr/>
      </dsp:nvSpPr>
      <dsp:spPr>
        <a:xfrm rot="2160000">
          <a:off x="3672882" y="98647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2160000">
        <a:off x="3672882" y="986473"/>
        <a:ext cx="340784" cy="432867"/>
      </dsp:txXfrm>
    </dsp:sp>
    <dsp:sp modelId="{6A89E197-207B-4015-B11B-F28D6243A34D}">
      <dsp:nvSpPr>
        <dsp:cNvPr id="0" name=""/>
        <dsp:cNvSpPr/>
      </dsp:nvSpPr>
      <dsp:spPr>
        <a:xfrm>
          <a:off x="3988698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17</a:t>
          </a:r>
          <a:endParaRPr lang="cs-CZ" sz="5400" kern="1200" dirty="0"/>
        </a:p>
      </dsp:txBody>
      <dsp:txXfrm>
        <a:off x="3988698" y="1133199"/>
        <a:ext cx="1282571" cy="1282571"/>
      </dsp:txXfrm>
    </dsp:sp>
    <dsp:sp modelId="{CB06B464-CE8A-4683-8897-C9F7BCBAB411}">
      <dsp:nvSpPr>
        <dsp:cNvPr id="0" name=""/>
        <dsp:cNvSpPr/>
      </dsp:nvSpPr>
      <dsp:spPr>
        <a:xfrm rot="6480000">
          <a:off x="4165056" y="2464537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6480000">
        <a:off x="4165056" y="2464537"/>
        <a:ext cx="340784" cy="432867"/>
      </dsp:txXfrm>
    </dsp:sp>
    <dsp:sp modelId="{27F38C20-E9E8-4F9F-95AC-9F2B1C92D852}">
      <dsp:nvSpPr>
        <dsp:cNvPr id="0" name=""/>
        <dsp:cNvSpPr/>
      </dsp:nvSpPr>
      <dsp:spPr>
        <a:xfrm>
          <a:off x="3393666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9</a:t>
          </a:r>
          <a:endParaRPr lang="cs-CZ" sz="5400" kern="1200" dirty="0"/>
        </a:p>
      </dsp:txBody>
      <dsp:txXfrm>
        <a:off x="3393666" y="2964517"/>
        <a:ext cx="1282571" cy="1282571"/>
      </dsp:txXfrm>
    </dsp:sp>
    <dsp:sp modelId="{260F3F3C-F6A0-4D8D-8CEE-375C5F34E6F0}">
      <dsp:nvSpPr>
        <dsp:cNvPr id="0" name=""/>
        <dsp:cNvSpPr/>
      </dsp:nvSpPr>
      <dsp:spPr>
        <a:xfrm rot="10800000">
          <a:off x="2911424" y="3389369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911424" y="3389369"/>
        <a:ext cx="340784" cy="432867"/>
      </dsp:txXfrm>
    </dsp:sp>
    <dsp:sp modelId="{EC4C20F9-17CB-4A9A-A4EA-CFF7AB9FF3B7}">
      <dsp:nvSpPr>
        <dsp:cNvPr id="0" name=""/>
        <dsp:cNvSpPr/>
      </dsp:nvSpPr>
      <dsp:spPr>
        <a:xfrm>
          <a:off x="1468105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22</a:t>
          </a:r>
          <a:endParaRPr lang="cs-CZ" sz="5400" kern="1200" dirty="0"/>
        </a:p>
      </dsp:txBody>
      <dsp:txXfrm>
        <a:off x="1468105" y="2964517"/>
        <a:ext cx="1282571" cy="1282571"/>
      </dsp:txXfrm>
    </dsp:sp>
    <dsp:sp modelId="{F7D66F0B-4CDA-4F70-898A-13643EDFD7F9}">
      <dsp:nvSpPr>
        <dsp:cNvPr id="0" name=""/>
        <dsp:cNvSpPr/>
      </dsp:nvSpPr>
      <dsp:spPr>
        <a:xfrm rot="15417769">
          <a:off x="1720732" y="2456693"/>
          <a:ext cx="345392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5417769">
        <a:off x="1720732" y="2456693"/>
        <a:ext cx="345392" cy="432867"/>
      </dsp:txXfrm>
    </dsp:sp>
    <dsp:sp modelId="{4567389E-2999-4F56-86C1-63FD3ED59443}">
      <dsp:nvSpPr>
        <dsp:cNvPr id="0" name=""/>
        <dsp:cNvSpPr/>
      </dsp:nvSpPr>
      <dsp:spPr>
        <a:xfrm>
          <a:off x="1031769" y="108011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84</a:t>
          </a:r>
          <a:endParaRPr lang="cs-CZ" sz="5400" kern="1200" dirty="0"/>
        </a:p>
      </dsp:txBody>
      <dsp:txXfrm>
        <a:off x="1031769" y="1080119"/>
        <a:ext cx="1282571" cy="1282571"/>
      </dsp:txXfrm>
    </dsp:sp>
    <dsp:sp modelId="{F8CA74B8-2C52-4523-8D64-4DDB351FA834}">
      <dsp:nvSpPr>
        <dsp:cNvPr id="0" name=""/>
        <dsp:cNvSpPr/>
      </dsp:nvSpPr>
      <dsp:spPr>
        <a:xfrm rot="19342040">
          <a:off x="2238570" y="970036"/>
          <a:ext cx="256583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9342040">
        <a:off x="2238570" y="970036"/>
        <a:ext cx="256583" cy="432867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CAC125-15E7-4C90-939B-FCCE1DF8E362}">
      <dsp:nvSpPr>
        <dsp:cNvPr id="0" name=""/>
        <dsp:cNvSpPr/>
      </dsp:nvSpPr>
      <dsp:spPr>
        <a:xfrm>
          <a:off x="2430886" y="1382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45</a:t>
          </a:r>
          <a:endParaRPr lang="cs-CZ" sz="5400" kern="1200" dirty="0"/>
        </a:p>
      </dsp:txBody>
      <dsp:txXfrm>
        <a:off x="2430886" y="1382"/>
        <a:ext cx="1282571" cy="1282571"/>
      </dsp:txXfrm>
    </dsp:sp>
    <dsp:sp modelId="{639062D2-4743-4C4E-8774-6380B3E4D427}">
      <dsp:nvSpPr>
        <dsp:cNvPr id="0" name=""/>
        <dsp:cNvSpPr/>
      </dsp:nvSpPr>
      <dsp:spPr>
        <a:xfrm rot="2160000">
          <a:off x="3672882" y="98647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2160000">
        <a:off x="3672882" y="986473"/>
        <a:ext cx="340784" cy="432867"/>
      </dsp:txXfrm>
    </dsp:sp>
    <dsp:sp modelId="{6A89E197-207B-4015-B11B-F28D6243A34D}">
      <dsp:nvSpPr>
        <dsp:cNvPr id="0" name=""/>
        <dsp:cNvSpPr/>
      </dsp:nvSpPr>
      <dsp:spPr>
        <a:xfrm>
          <a:off x="3988698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7</a:t>
          </a:r>
          <a:endParaRPr lang="cs-CZ" sz="5400" kern="1200" dirty="0"/>
        </a:p>
      </dsp:txBody>
      <dsp:txXfrm>
        <a:off x="3988698" y="1133199"/>
        <a:ext cx="1282571" cy="1282571"/>
      </dsp:txXfrm>
    </dsp:sp>
    <dsp:sp modelId="{CB06B464-CE8A-4683-8897-C9F7BCBAB411}">
      <dsp:nvSpPr>
        <dsp:cNvPr id="0" name=""/>
        <dsp:cNvSpPr/>
      </dsp:nvSpPr>
      <dsp:spPr>
        <a:xfrm rot="6480000">
          <a:off x="4165056" y="2464537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6480000">
        <a:off x="4165056" y="2464537"/>
        <a:ext cx="340784" cy="432867"/>
      </dsp:txXfrm>
    </dsp:sp>
    <dsp:sp modelId="{27F38C20-E9E8-4F9F-95AC-9F2B1C92D852}">
      <dsp:nvSpPr>
        <dsp:cNvPr id="0" name=""/>
        <dsp:cNvSpPr/>
      </dsp:nvSpPr>
      <dsp:spPr>
        <a:xfrm>
          <a:off x="3393666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13</a:t>
          </a:r>
          <a:endParaRPr lang="cs-CZ" sz="5400" kern="1200" dirty="0"/>
        </a:p>
      </dsp:txBody>
      <dsp:txXfrm>
        <a:off x="3393666" y="2964517"/>
        <a:ext cx="1282571" cy="1282571"/>
      </dsp:txXfrm>
    </dsp:sp>
    <dsp:sp modelId="{260F3F3C-F6A0-4D8D-8CEE-375C5F34E6F0}">
      <dsp:nvSpPr>
        <dsp:cNvPr id="0" name=""/>
        <dsp:cNvSpPr/>
      </dsp:nvSpPr>
      <dsp:spPr>
        <a:xfrm rot="10800000">
          <a:off x="2911424" y="3389369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911424" y="3389369"/>
        <a:ext cx="340784" cy="432867"/>
      </dsp:txXfrm>
    </dsp:sp>
    <dsp:sp modelId="{EC4C20F9-17CB-4A9A-A4EA-CFF7AB9FF3B7}">
      <dsp:nvSpPr>
        <dsp:cNvPr id="0" name=""/>
        <dsp:cNvSpPr/>
      </dsp:nvSpPr>
      <dsp:spPr>
        <a:xfrm>
          <a:off x="1468105" y="2964517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25</a:t>
          </a:r>
          <a:endParaRPr lang="cs-CZ" sz="5400" kern="1200" dirty="0"/>
        </a:p>
      </dsp:txBody>
      <dsp:txXfrm>
        <a:off x="1468105" y="2964517"/>
        <a:ext cx="1282571" cy="1282571"/>
      </dsp:txXfrm>
    </dsp:sp>
    <dsp:sp modelId="{F7D66F0B-4CDA-4F70-898A-13643EDFD7F9}">
      <dsp:nvSpPr>
        <dsp:cNvPr id="0" name=""/>
        <dsp:cNvSpPr/>
      </dsp:nvSpPr>
      <dsp:spPr>
        <a:xfrm rot="15120000">
          <a:off x="1644463" y="2482883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5120000">
        <a:off x="1644463" y="2482883"/>
        <a:ext cx="340784" cy="432867"/>
      </dsp:txXfrm>
    </dsp:sp>
    <dsp:sp modelId="{4567389E-2999-4F56-86C1-63FD3ED59443}">
      <dsp:nvSpPr>
        <dsp:cNvPr id="0" name=""/>
        <dsp:cNvSpPr/>
      </dsp:nvSpPr>
      <dsp:spPr>
        <a:xfrm>
          <a:off x="873074" y="1133199"/>
          <a:ext cx="1282571" cy="12825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90</a:t>
          </a:r>
          <a:endParaRPr lang="cs-CZ" sz="5400" kern="1200" dirty="0"/>
        </a:p>
      </dsp:txBody>
      <dsp:txXfrm>
        <a:off x="873074" y="1133199"/>
        <a:ext cx="1282571" cy="1282571"/>
      </dsp:txXfrm>
    </dsp:sp>
    <dsp:sp modelId="{F8CA74B8-2C52-4523-8D64-4DDB351FA834}">
      <dsp:nvSpPr>
        <dsp:cNvPr id="0" name=""/>
        <dsp:cNvSpPr/>
      </dsp:nvSpPr>
      <dsp:spPr>
        <a:xfrm rot="19440000">
          <a:off x="2115070" y="997812"/>
          <a:ext cx="340784" cy="432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9440000">
        <a:off x="2115070" y="997812"/>
        <a:ext cx="340784" cy="4328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43DDFE-3446-4149-A971-2C3489DBC092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F2F0C1-BE6C-4C7C-9C9A-A1BA6933EE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8233C5B-883F-4625-A26C-C6424FBBE1D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876FCAC-E562-4157-9E9E-2444BA3AB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k procvičení učiva týkajícího  se sčítání čísel v oboru do 100.</a:t>
            </a:r>
          </a:p>
          <a:p>
            <a:pPr algn="just"/>
            <a:r>
              <a:rPr lang="cs-CZ" dirty="0" smtClean="0"/>
              <a:t>Žáci provádí sčítání zpaměti individuálně nebo ve skupině.</a:t>
            </a:r>
          </a:p>
          <a:p>
            <a:pPr algn="just"/>
            <a:r>
              <a:rPr lang="cs-CZ" dirty="0" smtClean="0"/>
              <a:t>Žáci pracovali aktivně.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 Sečti postupně všechna čísla a místo otazníku napiš správný výsledek: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700808"/>
          <a:ext cx="6144344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 Sečti postupně všechna čísla a místo otazníku napiš správný výsledek: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700808"/>
          <a:ext cx="6144344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 Sečti postupně všechna čísla a místo otazníku napiš správný výsledek: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700808"/>
          <a:ext cx="6144344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 </a:t>
            </a:r>
            <a:r>
              <a:rPr lang="cs-CZ" sz="2700" dirty="0" smtClean="0"/>
              <a:t>Sečti postupně všechna čísla a místo otazníku napiš správný výsledek - řešení:</a:t>
            </a:r>
            <a:endParaRPr lang="cs-CZ" sz="27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700808"/>
          <a:ext cx="6144344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 </a:t>
            </a:r>
            <a:r>
              <a:rPr lang="cs-CZ" sz="2700" dirty="0" smtClean="0"/>
              <a:t>Sečti postupně všechna čísla a místo otazníku napiš správný výsledek - řešení:</a:t>
            </a:r>
            <a:endParaRPr lang="cs-CZ" sz="27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700808"/>
          <a:ext cx="6144344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 </a:t>
            </a:r>
            <a:r>
              <a:rPr lang="cs-CZ" sz="2700" dirty="0" smtClean="0"/>
              <a:t>Sečti postupně všechna čísla a místo otazníku napiš správný výsledek- řešení:</a:t>
            </a:r>
            <a:endParaRPr lang="cs-CZ" sz="27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700808"/>
          <a:ext cx="6144344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940048"/>
          </a:xfrm>
        </p:spPr>
        <p:txBody>
          <a:bodyPr>
            <a:normAutofit/>
          </a:bodyPr>
          <a:lstStyle/>
          <a:p>
            <a:pPr algn="just"/>
            <a:r>
              <a:rPr lang="cs-CZ" smtClean="0"/>
              <a:t>CITACE</a:t>
            </a:r>
            <a:br>
              <a:rPr lang="cs-CZ" smtClean="0"/>
            </a:br>
            <a:r>
              <a:rPr lang="cs-CZ" smtClean="0"/>
              <a:t>Ilustrace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microsoft.office.com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Text:  Vlastní  autorské  dílo.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</TotalTime>
  <Words>188</Words>
  <Application>Microsoft Office PowerPoint</Application>
  <PresentationFormat>Předvádění na obrazovce (4:3)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ANOTACE:</vt:lpstr>
      <vt:lpstr> Sečti postupně všechna čísla a místo otazníku napiš správný výsledek:</vt:lpstr>
      <vt:lpstr> Sečti postupně všechna čísla a místo otazníku napiš správný výsledek:</vt:lpstr>
      <vt:lpstr> Sečti postupně všechna čísla a místo otazníku napiš správný výsledek:</vt:lpstr>
      <vt:lpstr> Sečti postupně všechna čísla a místo otazníku napiš správný výsledek - řešení:</vt:lpstr>
      <vt:lpstr> Sečti postupně všechna čísla a místo otazníku napiš správný výsledek - řešení:</vt:lpstr>
      <vt:lpstr> Sečti postupně všechna čísla a místo otazníku napiš správný výsledek- řešení:</vt:lpstr>
      <vt:lpstr>CITACE Ilustrace: www.microsoft.office.com Text:  Vlastní  autorské  dílo.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Sečti postupně všechna čísla a místo otazníku napiš správný výsledek:</dc:title>
  <dc:creator>Radek</dc:creator>
  <cp:lastModifiedBy>ZŠ Uh.Ostroh</cp:lastModifiedBy>
  <cp:revision>6</cp:revision>
  <dcterms:created xsi:type="dcterms:W3CDTF">2011-12-11T20:30:54Z</dcterms:created>
  <dcterms:modified xsi:type="dcterms:W3CDTF">2011-12-16T10:10:17Z</dcterms:modified>
</cp:coreProperties>
</file>