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3" r:id="rId2"/>
    <p:sldId id="256" r:id="rId3"/>
    <p:sldId id="258" r:id="rId4"/>
    <p:sldId id="259" r:id="rId5"/>
    <p:sldId id="262" r:id="rId6"/>
    <p:sldId id="260" r:id="rId7"/>
    <p:sldId id="25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28BD9FD5-64EC-4DB8-A442-80EE576F5506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82D53834-BE73-445A-AFBD-6AF9B4A8CF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7" Type="http://schemas.openxmlformats.org/officeDocument/2006/relationships/hyperlink" Target="http://mysarium.wz.cz/Andybodl1.jpg" TargetMode="External"/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viratkodoma.cz/mys/druhy-mysi" TargetMode="External"/><Relationship Id="rId5" Type="http://schemas.openxmlformats.org/officeDocument/2006/relationships/hyperlink" Target="http://mysarium.wz.cz/mys_d.htm" TargetMode="External"/><Relationship Id="rId4" Type="http://schemas.openxmlformats.org/officeDocument/2006/relationships/hyperlink" Target="http://obrazky.4ever.sk/data/obrazky/zabavne/zvieratka/%5bobrazky.4ever.sk%5d%20mys,%20past,%20spion,%20syr,%20mysion%20impossible%20741016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08742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VY_32_INOVACE_5/08_ČLOVĚK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MYŠ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prezentace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91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Vývoj myši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9. třída - Přírodopis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84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 o myších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988840"/>
            <a:ext cx="6400800" cy="4176464"/>
          </a:xfrm>
        </p:spPr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e to závažný domácí škůdce</a:t>
            </a:r>
          </a:p>
          <a:p>
            <a:r>
              <a:rPr lang="cs-CZ" dirty="0" smtClean="0"/>
              <a:t>využívá se v laboratořích</a:t>
            </a:r>
          </a:p>
          <a:p>
            <a:r>
              <a:rPr lang="cs-CZ" dirty="0"/>
              <a:t>ž</a:t>
            </a:r>
            <a:r>
              <a:rPr lang="cs-CZ" dirty="0" smtClean="0"/>
              <a:t>iví se rostlinnou potravou</a:t>
            </a:r>
          </a:p>
          <a:p>
            <a:r>
              <a:rPr lang="cs-CZ" dirty="0"/>
              <a:t>p</a:t>
            </a:r>
            <a:r>
              <a:rPr lang="cs-CZ" dirty="0" smtClean="0"/>
              <a:t>řirozený konkurent člověka</a:t>
            </a:r>
          </a:p>
          <a:p>
            <a:r>
              <a:rPr lang="cs-CZ" dirty="0"/>
              <a:t>p</a:t>
            </a:r>
            <a:r>
              <a:rPr lang="cs-CZ" dirty="0" smtClean="0"/>
              <a:t>atří mezi hlodavce </a:t>
            </a:r>
          </a:p>
          <a:p>
            <a:r>
              <a:rPr lang="cs-CZ" dirty="0"/>
              <a:t>ž</a:t>
            </a:r>
            <a:r>
              <a:rPr lang="cs-CZ" dirty="0" smtClean="0"/>
              <a:t>ije téměř všude na pevnině</a:t>
            </a:r>
          </a:p>
          <a:p>
            <a:r>
              <a:rPr lang="cs-CZ" b="1" dirty="0"/>
              <a:t>d</a:t>
            </a:r>
            <a:r>
              <a:rPr lang="cs-CZ" b="1" dirty="0" smtClean="0"/>
              <a:t>élka života – 1,5 až 3 roky</a:t>
            </a:r>
          </a:p>
          <a:p>
            <a:r>
              <a:rPr lang="cs-CZ" dirty="0"/>
              <a:t>v</a:t>
            </a:r>
            <a:r>
              <a:rPr lang="cs-CZ" dirty="0" smtClean="0"/>
              <a:t>elikost bez ocasu je 7 – 11 cm</a:t>
            </a:r>
          </a:p>
          <a:p>
            <a:endParaRPr lang="cs-CZ" dirty="0" smtClean="0"/>
          </a:p>
          <a:p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55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myši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204864"/>
            <a:ext cx="6440760" cy="3744416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ůvodní </a:t>
            </a:r>
            <a:r>
              <a:rPr lang="cs-CZ" dirty="0"/>
              <a:t>oblast výskytu divoké formy sahá od Japonska přes euroasijské suché oblasti až po severozápadní Afriku (Maroko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yši </a:t>
            </a:r>
            <a:r>
              <a:rPr lang="cs-CZ" dirty="0" smtClean="0"/>
              <a:t>provází člověka </a:t>
            </a:r>
            <a:r>
              <a:rPr lang="cs-CZ" dirty="0"/>
              <a:t>pravděpodobně již </a:t>
            </a:r>
            <a:r>
              <a:rPr lang="cs-CZ" dirty="0" smtClean="0"/>
              <a:t>od </a:t>
            </a:r>
            <a:r>
              <a:rPr lang="cs-CZ" dirty="0"/>
              <a:t>9. tisíciletí př</a:t>
            </a:r>
            <a:r>
              <a:rPr lang="cs-CZ" dirty="0" smtClean="0"/>
              <a:t>. n. l.</a:t>
            </a:r>
          </a:p>
          <a:p>
            <a:r>
              <a:rPr lang="cs-CZ" dirty="0"/>
              <a:t>N</a:t>
            </a:r>
            <a:r>
              <a:rPr lang="cs-CZ" dirty="0" smtClean="0"/>
              <a:t>ejstarší </a:t>
            </a:r>
            <a:r>
              <a:rPr lang="cs-CZ" dirty="0"/>
              <a:t>písemná zpráva o chovu myší pochází z města Pontos v Malé Asii a je datována rokem 1400 </a:t>
            </a:r>
            <a:r>
              <a:rPr lang="cs-CZ" dirty="0" smtClean="0"/>
              <a:t>př. n. l.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Číně se chovaly již kolem roku 80 př</a:t>
            </a:r>
            <a:r>
              <a:rPr lang="cs-CZ" dirty="0" smtClean="0"/>
              <a:t>. n. l. tzv</a:t>
            </a:r>
            <a:r>
              <a:rPr lang="cs-CZ" dirty="0"/>
              <a:t>. myši </a:t>
            </a:r>
            <a:r>
              <a:rPr lang="cs-CZ" dirty="0" smtClean="0"/>
              <a:t>tanečnice.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lavně </a:t>
            </a:r>
            <a:r>
              <a:rPr lang="cs-CZ" dirty="0"/>
              <a:t>z čínských a japonských chovů se dostaly různé barevné varianty v 19. </a:t>
            </a:r>
            <a:r>
              <a:rPr lang="cs-CZ" dirty="0" smtClean="0"/>
              <a:t>st. do </a:t>
            </a:r>
            <a:r>
              <a:rPr lang="cs-CZ" dirty="0" smtClean="0"/>
              <a:t>Evropy.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966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yš domácí</a:t>
            </a:r>
          </a:p>
          <a:p>
            <a:r>
              <a:rPr lang="cs-CZ" b="1" dirty="0" err="1"/>
              <a:t>m</a:t>
            </a:r>
            <a:r>
              <a:rPr lang="cs-CZ" b="1" dirty="0" err="1" smtClean="0"/>
              <a:t>astomyš</a:t>
            </a:r>
            <a:r>
              <a:rPr lang="cs-CZ" b="1" dirty="0" smtClean="0"/>
              <a:t>  -  </a:t>
            </a:r>
            <a:r>
              <a:rPr lang="cs-CZ" b="1" dirty="0"/>
              <a:t>k</a:t>
            </a:r>
            <a:r>
              <a:rPr lang="cs-CZ" b="1" dirty="0" smtClean="0"/>
              <a:t>rysa malá</a:t>
            </a:r>
          </a:p>
          <a:p>
            <a:r>
              <a:rPr lang="cs-CZ" b="1" dirty="0"/>
              <a:t>m</a:t>
            </a:r>
            <a:r>
              <a:rPr lang="cs-CZ" b="1" dirty="0" smtClean="0"/>
              <a:t>yš nilská</a:t>
            </a:r>
          </a:p>
          <a:p>
            <a:r>
              <a:rPr lang="cs-CZ" b="1" dirty="0"/>
              <a:t>m</a:t>
            </a:r>
            <a:r>
              <a:rPr lang="cs-CZ" b="1" dirty="0" smtClean="0"/>
              <a:t>yš zebrovaná</a:t>
            </a:r>
          </a:p>
          <a:p>
            <a:r>
              <a:rPr lang="cs-CZ" b="1" dirty="0"/>
              <a:t>l</a:t>
            </a:r>
            <a:r>
              <a:rPr lang="cs-CZ" b="1" dirty="0" smtClean="0"/>
              <a:t>aboratorní myšky</a:t>
            </a:r>
          </a:p>
          <a:p>
            <a:r>
              <a:rPr lang="cs-CZ" b="1" dirty="0"/>
              <a:t>m</a:t>
            </a:r>
            <a:r>
              <a:rPr lang="cs-CZ" b="1" dirty="0" smtClean="0"/>
              <a:t>yšice </a:t>
            </a:r>
            <a:r>
              <a:rPr lang="cs-CZ" b="1" dirty="0" err="1" smtClean="0"/>
              <a:t>temnopásá</a:t>
            </a:r>
            <a:endParaRPr lang="cs-CZ" b="1" dirty="0" smtClean="0"/>
          </a:p>
          <a:p>
            <a:r>
              <a:rPr lang="cs-CZ" b="1" dirty="0"/>
              <a:t>m</a:t>
            </a:r>
            <a:r>
              <a:rPr lang="cs-CZ" b="1" dirty="0" smtClean="0"/>
              <a:t>yš bodlinatá</a:t>
            </a:r>
            <a:endParaRPr lang="cs-CZ" dirty="0"/>
          </a:p>
          <a:p>
            <a:r>
              <a:rPr lang="cs-CZ" b="1" dirty="0"/>
              <a:t>m</a:t>
            </a:r>
            <a:r>
              <a:rPr lang="cs-CZ" b="1" dirty="0" smtClean="0"/>
              <a:t>yšice </a:t>
            </a:r>
            <a:r>
              <a:rPr lang="cs-CZ" b="1" dirty="0"/>
              <a:t>lesní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01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Obrázek </a:t>
            </a:r>
            <a:r>
              <a:rPr lang="cs-CZ" dirty="0" err="1" smtClean="0"/>
              <a:t>myšÍ</a:t>
            </a:r>
            <a:endParaRPr lang="cs-CZ" dirty="0"/>
          </a:p>
        </p:txBody>
      </p:sp>
      <p:pic>
        <p:nvPicPr>
          <p:cNvPr id="1028" name="Picture 4" descr="http://mysarium.wz.cz/Andybod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32856"/>
            <a:ext cx="4585740" cy="343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57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1026" name="Picture 2" descr="http://obrazky.4ever.sk/data/obrazky/zabavne/zvieratka/%5Bobrazky.4ever.sk%5D%20mys,%20past,%20spion,%20syr,%20mysion%20impossible%2074101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61" y="2348880"/>
            <a:ext cx="4896544" cy="3378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061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060848"/>
            <a:ext cx="6400800" cy="468052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www.cs.wikipedia.org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www.google.com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URL : </a:t>
            </a:r>
            <a:r>
              <a:rPr lang="cs-CZ" dirty="0" smtClean="0"/>
              <a:t>&lt;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://obrazky.4ever.sk/data/obrazky/zabavne/zvieratka/%5Bobrazky.4ever.sk%5D%20mys,%20past,%20spion,%20syr,%</a:t>
            </a:r>
            <a:r>
              <a:rPr lang="cs-CZ" dirty="0" smtClean="0">
                <a:hlinkClick r:id="rId4"/>
              </a:rPr>
              <a:t>20mysion%20impossible%207410161.jpg</a:t>
            </a:r>
            <a:r>
              <a:rPr lang="cs-CZ" dirty="0" smtClean="0"/>
              <a:t> &gt;[cit. 29.3.2011 ]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mysarium.wz.cz/mys_d.htm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www.zviratkodoma.cz/mys/druhy-mysi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URL : &lt;</a:t>
            </a:r>
            <a:r>
              <a:rPr lang="cs-CZ" dirty="0" smtClean="0">
                <a:solidFill>
                  <a:srgbClr val="FF0000"/>
                </a:solidFill>
                <a:hlinkClick r:id="rId7"/>
              </a:rPr>
              <a:t>http</a:t>
            </a:r>
            <a:r>
              <a:rPr lang="cs-CZ" dirty="0">
                <a:solidFill>
                  <a:srgbClr val="FF0000"/>
                </a:solidFill>
                <a:hlinkClick r:id="rId7"/>
              </a:rPr>
              <a:t>://</a:t>
            </a:r>
            <a:r>
              <a:rPr lang="cs-CZ" dirty="0" smtClean="0">
                <a:solidFill>
                  <a:srgbClr val="FF0000"/>
                </a:solidFill>
                <a:hlinkClick r:id="rId7"/>
              </a:rPr>
              <a:t>mysarium.wz.cz/Andybodl1.jpg </a:t>
            </a:r>
            <a:r>
              <a:rPr lang="cs-CZ" dirty="0" smtClean="0">
                <a:solidFill>
                  <a:srgbClr val="FF0000"/>
                </a:solidFill>
              </a:rPr>
              <a:t>&gt;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[cit. 5.4.2011]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74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65</TotalTime>
  <Words>233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Svět módy</vt:lpstr>
      <vt:lpstr>Prezentace aplikace PowerPoint</vt:lpstr>
      <vt:lpstr>Vývoj myši</vt:lpstr>
      <vt:lpstr>Obecně o myších</vt:lpstr>
      <vt:lpstr>Vývoj myši</vt:lpstr>
      <vt:lpstr>Druhy myší</vt:lpstr>
      <vt:lpstr>Obrázek myšÍ</vt:lpstr>
      <vt:lpstr>Konec</vt:lpstr>
      <vt:lpstr>Zdroje</vt:lpstr>
    </vt:vector>
  </TitlesOfParts>
  <Company>ZŠ Chrást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myši</dc:title>
  <dc:creator>root</dc:creator>
  <cp:lastModifiedBy>root</cp:lastModifiedBy>
  <cp:revision>23</cp:revision>
  <dcterms:created xsi:type="dcterms:W3CDTF">2011-03-29T06:46:51Z</dcterms:created>
  <dcterms:modified xsi:type="dcterms:W3CDTF">2013-05-07T05:50:25Z</dcterms:modified>
</cp:coreProperties>
</file>