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1"/>
  </p:notesMasterIdLst>
  <p:sldIdLst>
    <p:sldId id="256" r:id="rId2"/>
    <p:sldId id="257" r:id="rId3"/>
    <p:sldId id="259" r:id="rId4"/>
    <p:sldId id="261" r:id="rId5"/>
    <p:sldId id="262" r:id="rId6"/>
    <p:sldId id="264" r:id="rId7"/>
    <p:sldId id="265" r:id="rId8"/>
    <p:sldId id="266" r:id="rId9"/>
    <p:sldId id="260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VY_42_INOVACE_01_ČÍSLO A POČETNÍ OPERACE_27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Jitka Zajíčková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</a:t>
          </a:r>
          <a:r>
            <a:rPr lang="cs-CZ" sz="2000" dirty="0" smtClean="0">
              <a:solidFill>
                <a:schemeClr val="tx1"/>
              </a:solidFill>
            </a:rPr>
            <a:t> – 2</a:t>
          </a:r>
          <a:r>
            <a:rPr lang="cs-CZ" sz="2000" dirty="0" smtClean="0">
              <a:solidFill>
                <a:schemeClr val="tx1"/>
              </a:solidFill>
            </a:rPr>
            <a:t>. B </a:t>
          </a:r>
          <a:r>
            <a:rPr lang="cs-CZ" sz="2000" dirty="0" smtClean="0">
              <a:solidFill>
                <a:schemeClr val="tx1"/>
              </a:solidFill>
            </a:rPr>
            <a:t>– Sčítání a odčítání desítek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BCD396-263B-4317-9617-63A8AD76FC2F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5A8C9CF-597A-4FF1-8DC8-EBAFF828A9D2}" type="presOf" srcId="{B651F6E3-6281-48DB-9319-2AEAFDAE7572}" destId="{619D679B-A015-4ECF-8348-D1034C574F40}" srcOrd="0" destOrd="0" presId="urn:microsoft.com/office/officeart/2005/8/layout/target3"/>
    <dgm:cxn modelId="{5EF463F2-D4BA-400B-8634-5A36F22DD411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7C8847F-8FAA-4563-A72F-5DF7733F35B8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0B36DCE-D1C9-4A40-8366-B7F086CEA596}" type="presOf" srcId="{4C35D32F-0EAB-4CD7-82EE-45574DC2A586}" destId="{8BEBB6EC-1DAA-4CAC-8A25-BC0FCBD5DBD5}" srcOrd="0" destOrd="0" presId="urn:microsoft.com/office/officeart/2005/8/layout/target3"/>
    <dgm:cxn modelId="{B60D37FC-4E8E-4E45-ACB7-129437D2F28C}" type="presOf" srcId="{D1D4F407-5343-4D3F-B5B9-D407B03CAEB4}" destId="{D005CE8C-CC26-4C3E-AC11-E15060ECD759}" srcOrd="0" destOrd="0" presId="urn:microsoft.com/office/officeart/2005/8/layout/target3"/>
    <dgm:cxn modelId="{4F0D7193-FE17-4F5C-A8D7-0A40F717AE13}" type="presOf" srcId="{D1D4F407-5343-4D3F-B5B9-D407B03CAEB4}" destId="{AED2198E-93D5-4001-81B4-73124B309672}" srcOrd="1" destOrd="0" presId="urn:microsoft.com/office/officeart/2005/8/layout/target3"/>
    <dgm:cxn modelId="{57291D67-9E5C-4893-BD4C-456FC1096D83}" type="presOf" srcId="{D8197B8C-B260-4A16-BDF4-0947B075E274}" destId="{25B08C86-7E15-44DC-BE7F-FFB55DD49D12}" srcOrd="0" destOrd="0" presId="urn:microsoft.com/office/officeart/2005/8/layout/target3"/>
    <dgm:cxn modelId="{B7679301-F5A6-44F5-8A33-704CC50F7FC8}" type="presOf" srcId="{D8197B8C-B260-4A16-BDF4-0947B075E274}" destId="{5A5FFA88-C948-4069-8E93-59FA12366E83}" srcOrd="1" destOrd="0" presId="urn:microsoft.com/office/officeart/2005/8/layout/target3"/>
    <dgm:cxn modelId="{95F6C6D6-A7FF-4B92-A3B9-77F21254E113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10CE2BD-6EEC-4502-B826-0CF11CC5E32B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8AB780F-9EC8-4AD3-BF45-708E8C326E9F}" type="presParOf" srcId="{333A1088-737F-45CB-B68E-254E46348037}" destId="{F5ABB229-8D3B-4694-996A-96F23CF14429}" srcOrd="0" destOrd="0" presId="urn:microsoft.com/office/officeart/2005/8/layout/target3"/>
    <dgm:cxn modelId="{8B3AD56C-E39C-4056-B63A-5057B2D3C4B2}" type="presParOf" srcId="{333A1088-737F-45CB-B68E-254E46348037}" destId="{F41139FD-01EE-4571-8B17-4FB00FC51163}" srcOrd="1" destOrd="0" presId="urn:microsoft.com/office/officeart/2005/8/layout/target3"/>
    <dgm:cxn modelId="{50E1145F-01A3-463C-A80A-46DE756AB61C}" type="presParOf" srcId="{333A1088-737F-45CB-B68E-254E46348037}" destId="{D005CE8C-CC26-4C3E-AC11-E15060ECD759}" srcOrd="2" destOrd="0" presId="urn:microsoft.com/office/officeart/2005/8/layout/target3"/>
    <dgm:cxn modelId="{EF329B93-4613-49B7-A3C7-039C6FFF2FAB}" type="presParOf" srcId="{333A1088-737F-45CB-B68E-254E46348037}" destId="{2C702D82-9B77-49B7-9568-BB8EB47C3372}" srcOrd="3" destOrd="0" presId="urn:microsoft.com/office/officeart/2005/8/layout/target3"/>
    <dgm:cxn modelId="{E9284E0C-146C-4BAD-BF46-25E20BCD484A}" type="presParOf" srcId="{333A1088-737F-45CB-B68E-254E46348037}" destId="{A52A0455-90FF-4808-ABD0-F02540D31D5A}" srcOrd="4" destOrd="0" presId="urn:microsoft.com/office/officeart/2005/8/layout/target3"/>
    <dgm:cxn modelId="{1EB8E89A-9955-4F7D-978F-42F0B123D2FF}" type="presParOf" srcId="{333A1088-737F-45CB-B68E-254E46348037}" destId="{6140AFEC-043D-4C43-A2F9-D0F5331DF3A3}" srcOrd="5" destOrd="0" presId="urn:microsoft.com/office/officeart/2005/8/layout/target3"/>
    <dgm:cxn modelId="{B2FB2BFF-8418-4765-BB09-4D523EEA1C9D}" type="presParOf" srcId="{333A1088-737F-45CB-B68E-254E46348037}" destId="{9358AC05-5D7D-4327-9F80-1AD486AEA664}" srcOrd="6" destOrd="0" presId="urn:microsoft.com/office/officeart/2005/8/layout/target3"/>
    <dgm:cxn modelId="{7D3F7508-2628-49B6-82A7-1551BFD678A4}" type="presParOf" srcId="{333A1088-737F-45CB-B68E-254E46348037}" destId="{313FC574-E1CD-4FB4-B054-0B805CE0447D}" srcOrd="7" destOrd="0" presId="urn:microsoft.com/office/officeart/2005/8/layout/target3"/>
    <dgm:cxn modelId="{8858F9C4-6221-4DA8-B3ED-E776F55E29C5}" type="presParOf" srcId="{333A1088-737F-45CB-B68E-254E46348037}" destId="{619D679B-A015-4ECF-8348-D1034C574F40}" srcOrd="8" destOrd="0" presId="urn:microsoft.com/office/officeart/2005/8/layout/target3"/>
    <dgm:cxn modelId="{2E655523-BE9D-4737-9CFE-7419ADEEB7B1}" type="presParOf" srcId="{333A1088-737F-45CB-B68E-254E46348037}" destId="{322283A8-4A27-4CDA-BAE3-F381106A9174}" srcOrd="9" destOrd="0" presId="urn:microsoft.com/office/officeart/2005/8/layout/target3"/>
    <dgm:cxn modelId="{BA17BB61-D18A-4265-B778-7FBF07D59775}" type="presParOf" srcId="{333A1088-737F-45CB-B68E-254E46348037}" destId="{FFC9F71D-1B4F-4AD9-A4A6-86ADEFC8AF5C}" srcOrd="10" destOrd="0" presId="urn:microsoft.com/office/officeart/2005/8/layout/target3"/>
    <dgm:cxn modelId="{7DC56AAD-9A57-419B-8F8F-BD84B5C002E8}" type="presParOf" srcId="{333A1088-737F-45CB-B68E-254E46348037}" destId="{25B08C86-7E15-44DC-BE7F-FFB55DD49D12}" srcOrd="11" destOrd="0" presId="urn:microsoft.com/office/officeart/2005/8/layout/target3"/>
    <dgm:cxn modelId="{D8BCAC9A-F07A-4EFF-922D-75065CEA1AC8}" type="presParOf" srcId="{333A1088-737F-45CB-B68E-254E46348037}" destId="{76644BE8-9D7C-4C09-B250-3D10AF48CBB7}" srcOrd="12" destOrd="0" presId="urn:microsoft.com/office/officeart/2005/8/layout/target3"/>
    <dgm:cxn modelId="{7FC31802-C061-4AAD-B1CA-2D3FFFCAEF15}" type="presParOf" srcId="{333A1088-737F-45CB-B68E-254E46348037}" destId="{EE85B701-7295-41C0-BA7A-34D3756A2AE6}" srcOrd="13" destOrd="0" presId="urn:microsoft.com/office/officeart/2005/8/layout/target3"/>
    <dgm:cxn modelId="{7871A2F3-8820-4232-A13A-AC85692BB6E1}" type="presParOf" srcId="{333A1088-737F-45CB-B68E-254E46348037}" destId="{8BEBB6EC-1DAA-4CAC-8A25-BC0FCBD5DBD5}" srcOrd="14" destOrd="0" presId="urn:microsoft.com/office/officeart/2005/8/layout/target3"/>
    <dgm:cxn modelId="{1B6285C6-B411-4BCA-A4AE-48D9BE8B9332}" type="presParOf" srcId="{333A1088-737F-45CB-B68E-254E46348037}" destId="{AED2198E-93D5-4001-81B4-73124B309672}" srcOrd="15" destOrd="0" presId="urn:microsoft.com/office/officeart/2005/8/layout/target3"/>
    <dgm:cxn modelId="{6A92F302-A137-4281-97F5-7D21A4E40D11}" type="presParOf" srcId="{333A1088-737F-45CB-B68E-254E46348037}" destId="{2BE915AB-18AA-4053-B92C-3BFC9ED204BB}" srcOrd="16" destOrd="0" presId="urn:microsoft.com/office/officeart/2005/8/layout/target3"/>
    <dgm:cxn modelId="{566B40DB-D143-41CE-8C98-6F94B58A8B5D}" type="presParOf" srcId="{333A1088-737F-45CB-B68E-254E46348037}" destId="{6BB5E863-4638-4E1D-BFDE-399D028AC4ED}" srcOrd="17" destOrd="0" presId="urn:microsoft.com/office/officeart/2005/8/layout/target3"/>
    <dgm:cxn modelId="{9A1B0632-04A9-4753-B8FF-931EA2CECFFA}" type="presParOf" srcId="{333A1088-737F-45CB-B68E-254E46348037}" destId="{5A5FFA88-C948-4069-8E93-59FA12366E83}" srcOrd="18" destOrd="0" presId="urn:microsoft.com/office/officeart/2005/8/layout/target3"/>
    <dgm:cxn modelId="{F9A7928D-2C12-463D-BBEE-82A2E0BC6A4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40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+ 50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- 30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/>
      <dgm:t>
        <a:bodyPr/>
        <a:lstStyle/>
        <a:p>
          <a:r>
            <a:rPr lang="cs-CZ" sz="2800" b="1" dirty="0" smtClean="0"/>
            <a:t>_</a:t>
          </a:r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+ 40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- 90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5B7E3DFD-892B-4E93-9C13-58F9E305C0CB}" type="presOf" srcId="{4F041795-C2A3-4F8D-9F67-48773DEB9736}" destId="{7E9ACF3A-02E5-4228-8EA0-1C17678CE71B}" srcOrd="0" destOrd="0" presId="urn:microsoft.com/office/officeart/2005/8/layout/hProcess6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8D5FA5DE-A80C-468A-B224-289682EBF69A}" type="presOf" srcId="{4F041795-C2A3-4F8D-9F67-48773DEB9736}" destId="{CAD81F65-D3B3-4A40-8D89-46674BFEC2F6}" srcOrd="1" destOrd="0" presId="urn:microsoft.com/office/officeart/2005/8/layout/hProcess6"/>
    <dgm:cxn modelId="{591B3FA0-86F9-48F0-B43C-5C31E925DE20}" type="presOf" srcId="{DD754AB7-A6BA-445F-ABA9-CD6A646BE6B7}" destId="{A0E7298A-8064-44C9-9625-71E4900F93E9}" srcOrd="1" destOrd="0" presId="urn:microsoft.com/office/officeart/2005/8/layout/hProcess6"/>
    <dgm:cxn modelId="{FC355B06-C045-4372-B796-7F9811C694CA}" type="presOf" srcId="{09631561-7A20-4649-A8E0-458828A11BC1}" destId="{39C8F383-6383-4267-A93F-48FD6D71A75B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31ABA749-B21C-4FA7-A95E-9E575C697749}" type="presOf" srcId="{3FAC2B28-937B-4D07-80B2-6412D6F3DF6F}" destId="{F8D73E4A-F2C3-42BC-828A-88B63DAE7107}" srcOrd="0" destOrd="0" presId="urn:microsoft.com/office/officeart/2005/8/layout/hProcess6"/>
    <dgm:cxn modelId="{234488C0-225A-4DD5-9F79-262DB3E77745}" type="presOf" srcId="{F8ADDCDB-D1BD-4BBF-B613-773AF4534832}" destId="{E2778854-298D-4E9A-A0CC-BD9B42047D9E}" srcOrd="0" destOrd="0" presId="urn:microsoft.com/office/officeart/2005/8/layout/hProcess6"/>
    <dgm:cxn modelId="{279E330E-AFA6-45DF-AA49-43C6F153E131}" type="presOf" srcId="{0349D4F7-F2BE-4B2A-818E-8C60915CB8C2}" destId="{8080447E-2BB1-460E-BF99-8BA6087CA917}" srcOrd="1" destOrd="0" presId="urn:microsoft.com/office/officeart/2005/8/layout/hProcess6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2A2B306E-4743-44E5-9DA3-EF5E3ED092A3}" type="presOf" srcId="{6B22FCFD-5345-4AB0-A71B-C13677D8C973}" destId="{C37D17AB-0B62-4675-BE84-839C37CDAE82}" srcOrd="0" destOrd="0" presId="urn:microsoft.com/office/officeart/2005/8/layout/hProcess6"/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704C6E28-A1D2-4977-BE71-8223A1A1C71B}" type="presOf" srcId="{B1E6D925-20FD-4195-A9AB-34021922EEE9}" destId="{92541F90-4A5B-4AA5-B18D-6B3506E48960}" srcOrd="0" destOrd="0" presId="urn:microsoft.com/office/officeart/2005/8/layout/hProcess6"/>
    <dgm:cxn modelId="{B6777E87-8610-4564-9BCC-75BB77FB5369}" type="presOf" srcId="{DD754AB7-A6BA-445F-ABA9-CD6A646BE6B7}" destId="{EEDBE665-A226-4765-9A29-8600A2C1B1B0}" srcOrd="0" destOrd="0" presId="urn:microsoft.com/office/officeart/2005/8/layout/hProcess6"/>
    <dgm:cxn modelId="{EC41D400-E33C-41E0-8BC7-C97330B9BA47}" type="presOf" srcId="{32132F9F-55DC-49A0-9A8F-955C28EF535B}" destId="{B714FF2C-AE42-42F5-A31C-CB065930EE33}" srcOrd="0" destOrd="0" presId="urn:microsoft.com/office/officeart/2005/8/layout/hProcess6"/>
    <dgm:cxn modelId="{D742D496-60BE-4379-B133-67FC8BEEBD84}" type="presOf" srcId="{6B22FCFD-5345-4AB0-A71B-C13677D8C973}" destId="{7298CE97-650F-454B-A1F7-AD7BA5B52205}" srcOrd="1" destOrd="0" presId="urn:microsoft.com/office/officeart/2005/8/layout/hProcess6"/>
    <dgm:cxn modelId="{920BE334-5BCB-49FB-A242-128FDEE71688}" type="presOf" srcId="{0349D4F7-F2BE-4B2A-818E-8C60915CB8C2}" destId="{6E48267C-E90C-4278-A778-4310660B61D8}" srcOrd="0" destOrd="0" presId="urn:microsoft.com/office/officeart/2005/8/layout/hProcess6"/>
    <dgm:cxn modelId="{647D0AD1-6677-4F03-8A7B-0EED891BF092}" type="presOf" srcId="{EA373EBF-991E-4727-BD06-40AE9583D202}" destId="{9A387EB7-47FF-46F3-B8A6-BF1D8D4E5829}" srcOrd="0" destOrd="0" presId="urn:microsoft.com/office/officeart/2005/8/layout/hProcess6"/>
    <dgm:cxn modelId="{2181ABF8-984A-46CE-84AB-5BEF271CD564}" type="presParOf" srcId="{92541F90-4A5B-4AA5-B18D-6B3506E48960}" destId="{A063E49E-A996-49EF-9736-0EF745366EB7}" srcOrd="0" destOrd="0" presId="urn:microsoft.com/office/officeart/2005/8/layout/hProcess6"/>
    <dgm:cxn modelId="{01A336F9-9BAB-414D-A2C6-72D402CF4172}" type="presParOf" srcId="{A063E49E-A996-49EF-9736-0EF745366EB7}" destId="{D499FB55-A190-45F3-AF17-F2292A89D042}" srcOrd="0" destOrd="0" presId="urn:microsoft.com/office/officeart/2005/8/layout/hProcess6"/>
    <dgm:cxn modelId="{3B2E8EA8-9F1E-4AFD-95B7-533A11A7B8AE}" type="presParOf" srcId="{A063E49E-A996-49EF-9736-0EF745366EB7}" destId="{C37D17AB-0B62-4675-BE84-839C37CDAE82}" srcOrd="1" destOrd="0" presId="urn:microsoft.com/office/officeart/2005/8/layout/hProcess6"/>
    <dgm:cxn modelId="{6F67D515-6A3E-46B7-90FC-3806984D46B9}" type="presParOf" srcId="{A063E49E-A996-49EF-9736-0EF745366EB7}" destId="{7298CE97-650F-454B-A1F7-AD7BA5B52205}" srcOrd="2" destOrd="0" presId="urn:microsoft.com/office/officeart/2005/8/layout/hProcess6"/>
    <dgm:cxn modelId="{16FCBFED-B1D3-445B-8486-E9A8D025A546}" type="presParOf" srcId="{A063E49E-A996-49EF-9736-0EF745366EB7}" destId="{B714FF2C-AE42-42F5-A31C-CB065930EE33}" srcOrd="3" destOrd="0" presId="urn:microsoft.com/office/officeart/2005/8/layout/hProcess6"/>
    <dgm:cxn modelId="{9DA7B2C8-C43F-45E1-9EBD-344258C75085}" type="presParOf" srcId="{92541F90-4A5B-4AA5-B18D-6B3506E48960}" destId="{F2B11B70-55C4-4F81-BA00-DF72524DFC86}" srcOrd="1" destOrd="0" presId="urn:microsoft.com/office/officeart/2005/8/layout/hProcess6"/>
    <dgm:cxn modelId="{EB9C8BD2-2321-4DA5-9DA1-759E82F05BEC}" type="presParOf" srcId="{92541F90-4A5B-4AA5-B18D-6B3506E48960}" destId="{57250EB4-6AF8-4279-AF27-9333FBD96A65}" srcOrd="2" destOrd="0" presId="urn:microsoft.com/office/officeart/2005/8/layout/hProcess6"/>
    <dgm:cxn modelId="{C7B32C1E-74DE-434F-BFC6-625BD04655B0}" type="presParOf" srcId="{57250EB4-6AF8-4279-AF27-9333FBD96A65}" destId="{493FAECB-BDA5-4BC4-AF1C-C8ED0F076D0D}" srcOrd="0" destOrd="0" presId="urn:microsoft.com/office/officeart/2005/8/layout/hProcess6"/>
    <dgm:cxn modelId="{18FC6CDF-F4E5-4B2F-855D-5EFA58A5EE0A}" type="presParOf" srcId="{57250EB4-6AF8-4279-AF27-9333FBD96A65}" destId="{EEDBE665-A226-4765-9A29-8600A2C1B1B0}" srcOrd="1" destOrd="0" presId="urn:microsoft.com/office/officeart/2005/8/layout/hProcess6"/>
    <dgm:cxn modelId="{48FEFE68-3B21-41B0-B777-D26001A99BA6}" type="presParOf" srcId="{57250EB4-6AF8-4279-AF27-9333FBD96A65}" destId="{A0E7298A-8064-44C9-9625-71E4900F93E9}" srcOrd="2" destOrd="0" presId="urn:microsoft.com/office/officeart/2005/8/layout/hProcess6"/>
    <dgm:cxn modelId="{9319CDC1-3C9F-46C6-A34A-5123FB3815CB}" type="presParOf" srcId="{57250EB4-6AF8-4279-AF27-9333FBD96A65}" destId="{9A387EB7-47FF-46F3-B8A6-BF1D8D4E5829}" srcOrd="3" destOrd="0" presId="urn:microsoft.com/office/officeart/2005/8/layout/hProcess6"/>
    <dgm:cxn modelId="{8E7BB47B-C663-45DA-8F32-8AB746A05C8D}" type="presParOf" srcId="{92541F90-4A5B-4AA5-B18D-6B3506E48960}" destId="{DD8860C5-0BC6-4CC2-8CDE-B8B2E470056A}" srcOrd="3" destOrd="0" presId="urn:microsoft.com/office/officeart/2005/8/layout/hProcess6"/>
    <dgm:cxn modelId="{EA0B16A6-3E2C-401C-A786-B3519C6C27FB}" type="presParOf" srcId="{92541F90-4A5B-4AA5-B18D-6B3506E48960}" destId="{05DF485C-1832-4BB7-829D-A2B14BAC3339}" srcOrd="4" destOrd="0" presId="urn:microsoft.com/office/officeart/2005/8/layout/hProcess6"/>
    <dgm:cxn modelId="{0913AB80-89DF-42F4-99E2-FC3B0C00C797}" type="presParOf" srcId="{05DF485C-1832-4BB7-829D-A2B14BAC3339}" destId="{66A8A1B6-E135-4074-883F-0C122E6A682D}" srcOrd="0" destOrd="0" presId="urn:microsoft.com/office/officeart/2005/8/layout/hProcess6"/>
    <dgm:cxn modelId="{BB1B03AE-5109-4003-AB61-639A56141FDD}" type="presParOf" srcId="{05DF485C-1832-4BB7-829D-A2B14BAC3339}" destId="{6E48267C-E90C-4278-A778-4310660B61D8}" srcOrd="1" destOrd="0" presId="urn:microsoft.com/office/officeart/2005/8/layout/hProcess6"/>
    <dgm:cxn modelId="{B75BB749-58DD-400F-A0DB-BE243AF07D69}" type="presParOf" srcId="{05DF485C-1832-4BB7-829D-A2B14BAC3339}" destId="{8080447E-2BB1-460E-BF99-8BA6087CA917}" srcOrd="2" destOrd="0" presId="urn:microsoft.com/office/officeart/2005/8/layout/hProcess6"/>
    <dgm:cxn modelId="{9CF41B29-4E95-452B-9A9C-C00D51F6BC21}" type="presParOf" srcId="{05DF485C-1832-4BB7-829D-A2B14BAC3339}" destId="{F8D73E4A-F2C3-42BC-828A-88B63DAE7107}" srcOrd="3" destOrd="0" presId="urn:microsoft.com/office/officeart/2005/8/layout/hProcess6"/>
    <dgm:cxn modelId="{D2410643-BE16-4C05-A3B0-F10CF4753952}" type="presParOf" srcId="{92541F90-4A5B-4AA5-B18D-6B3506E48960}" destId="{BB6C6588-41BD-455B-8CA0-0D73B59ED66A}" srcOrd="5" destOrd="0" presId="urn:microsoft.com/office/officeart/2005/8/layout/hProcess6"/>
    <dgm:cxn modelId="{512180B1-5C94-49C4-BD71-EDB8E0AA2C73}" type="presParOf" srcId="{92541F90-4A5B-4AA5-B18D-6B3506E48960}" destId="{2481B247-6F8E-4BBE-95F7-A6102B902BA3}" srcOrd="6" destOrd="0" presId="urn:microsoft.com/office/officeart/2005/8/layout/hProcess6"/>
    <dgm:cxn modelId="{81A70585-A1D4-4828-8D23-24AF220FDEC8}" type="presParOf" srcId="{2481B247-6F8E-4BBE-95F7-A6102B902BA3}" destId="{8C3E0263-81D7-44D2-8EAC-5C8CDDDBAE91}" srcOrd="0" destOrd="0" presId="urn:microsoft.com/office/officeart/2005/8/layout/hProcess6"/>
    <dgm:cxn modelId="{68EB6233-0C3C-4844-B948-FFB714FF5BF2}" type="presParOf" srcId="{2481B247-6F8E-4BBE-95F7-A6102B902BA3}" destId="{7E9ACF3A-02E5-4228-8EA0-1C17678CE71B}" srcOrd="1" destOrd="0" presId="urn:microsoft.com/office/officeart/2005/8/layout/hProcess6"/>
    <dgm:cxn modelId="{758544AC-EC88-4A91-A93C-2EE6CC4F22AB}" type="presParOf" srcId="{2481B247-6F8E-4BBE-95F7-A6102B902BA3}" destId="{CAD81F65-D3B3-4A40-8D89-46674BFEC2F6}" srcOrd="2" destOrd="0" presId="urn:microsoft.com/office/officeart/2005/8/layout/hProcess6"/>
    <dgm:cxn modelId="{28E2643D-81C2-44C5-9852-B7661433A77C}" type="presParOf" srcId="{2481B247-6F8E-4BBE-95F7-A6102B902BA3}" destId="{39C8F383-6383-4267-A93F-48FD6D71A75B}" srcOrd="3" destOrd="0" presId="urn:microsoft.com/office/officeart/2005/8/layout/hProcess6"/>
    <dgm:cxn modelId="{653FDECB-D3E2-4CED-A523-66C9C62E7D92}" type="presParOf" srcId="{92541F90-4A5B-4AA5-B18D-6B3506E48960}" destId="{7F4B1339-04F9-4A25-AE6F-87860F8B73F4}" srcOrd="7" destOrd="0" presId="urn:microsoft.com/office/officeart/2005/8/layout/hProcess6"/>
    <dgm:cxn modelId="{A8847A31-857D-45D0-8934-CE4F52F07CC7}" type="presParOf" srcId="{92541F90-4A5B-4AA5-B18D-6B3506E48960}" destId="{24323590-F682-4762-B4F6-D0FDC33E2442}" srcOrd="8" destOrd="0" presId="urn:microsoft.com/office/officeart/2005/8/layout/hProcess6"/>
    <dgm:cxn modelId="{D85623D8-B11B-4DF4-95BA-A7D279AC3C5D}" type="presParOf" srcId="{24323590-F682-4762-B4F6-D0FDC33E2442}" destId="{232EE368-4C6E-45A0-81C8-20D88F587B67}" srcOrd="0" destOrd="0" presId="urn:microsoft.com/office/officeart/2005/8/layout/hProcess6"/>
    <dgm:cxn modelId="{9723E281-6BD9-4007-8AD5-E2832E3E6E92}" type="presParOf" srcId="{24323590-F682-4762-B4F6-D0FDC33E2442}" destId="{58AE0604-0715-496C-A5A6-E6490CAF8DE7}" srcOrd="1" destOrd="0" presId="urn:microsoft.com/office/officeart/2005/8/layout/hProcess6"/>
    <dgm:cxn modelId="{05EB4DE1-5D23-49A2-8022-D46A307C2472}" type="presParOf" srcId="{24323590-F682-4762-B4F6-D0FDC33E2442}" destId="{D88CA6FF-E97B-4E97-9217-DAA4F03D9E63}" srcOrd="2" destOrd="0" presId="urn:microsoft.com/office/officeart/2005/8/layout/hProcess6"/>
    <dgm:cxn modelId="{925A81FE-C4EA-458C-8E2B-F76C2CE8FFB6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50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+ 20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- 40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/>
      <dgm:t>
        <a:bodyPr/>
        <a:lstStyle/>
        <a:p>
          <a:r>
            <a:rPr lang="cs-CZ" sz="2800" b="1" dirty="0" smtClean="0"/>
            <a:t>_</a:t>
          </a:r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+ 50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- 80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A8B983-9DD5-4672-808A-32D95CC27219}" type="presOf" srcId="{B1E6D925-20FD-4195-A9AB-34021922EEE9}" destId="{92541F90-4A5B-4AA5-B18D-6B3506E48960}" srcOrd="0" destOrd="0" presId="urn:microsoft.com/office/officeart/2005/8/layout/hProcess6"/>
    <dgm:cxn modelId="{BE8989D9-1C59-4FA4-9634-22F612AA170C}" type="presOf" srcId="{0349D4F7-F2BE-4B2A-818E-8C60915CB8C2}" destId="{6E48267C-E90C-4278-A778-4310660B61D8}" srcOrd="0" destOrd="0" presId="urn:microsoft.com/office/officeart/2005/8/layout/hProcess6"/>
    <dgm:cxn modelId="{918FFF09-B44F-4411-B29C-3D52962AE69C}" type="presOf" srcId="{6B22FCFD-5345-4AB0-A71B-C13677D8C973}" destId="{C37D17AB-0B62-4675-BE84-839C37CDAE82}" srcOrd="0" destOrd="0" presId="urn:microsoft.com/office/officeart/2005/8/layout/hProcess6"/>
    <dgm:cxn modelId="{AF792A6F-E225-47CF-9A67-C4BB38FFF795}" type="presOf" srcId="{32132F9F-55DC-49A0-9A8F-955C28EF535B}" destId="{B714FF2C-AE42-42F5-A31C-CB065930EE33}" srcOrd="0" destOrd="0" presId="urn:microsoft.com/office/officeart/2005/8/layout/hProcess6"/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3B128C66-C7FA-4BF6-8BE0-969228198F41}" type="presOf" srcId="{0349D4F7-F2BE-4B2A-818E-8C60915CB8C2}" destId="{8080447E-2BB1-460E-BF99-8BA6087CA917}" srcOrd="1" destOrd="0" presId="urn:microsoft.com/office/officeart/2005/8/layout/hProcess6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9276DAD5-62EE-4C8A-8D03-7A1E2E042FCC}" type="presOf" srcId="{4F041795-C2A3-4F8D-9F67-48773DEB9736}" destId="{7E9ACF3A-02E5-4228-8EA0-1C17678CE71B}" srcOrd="0" destOrd="0" presId="urn:microsoft.com/office/officeart/2005/8/layout/hProcess6"/>
    <dgm:cxn modelId="{07E09B12-D42B-4EC0-9FB2-52D3F23E273C}" type="presOf" srcId="{4F041795-C2A3-4F8D-9F67-48773DEB9736}" destId="{CAD81F65-D3B3-4A40-8D89-46674BFEC2F6}" srcOrd="1" destOrd="0" presId="urn:microsoft.com/office/officeart/2005/8/layout/hProcess6"/>
    <dgm:cxn modelId="{C1C52164-59FF-48AD-8395-3EBD08795F17}" type="presOf" srcId="{EA373EBF-991E-4727-BD06-40AE9583D202}" destId="{9A387EB7-47FF-46F3-B8A6-BF1D8D4E5829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B211B4ED-DF7F-4668-8146-58F87E0BDD57}" type="presOf" srcId="{DD754AB7-A6BA-445F-ABA9-CD6A646BE6B7}" destId="{EEDBE665-A226-4765-9A29-8600A2C1B1B0}" srcOrd="0" destOrd="0" presId="urn:microsoft.com/office/officeart/2005/8/layout/hProcess6"/>
    <dgm:cxn modelId="{BC23B238-B9CB-4FE1-B603-A8014C5DF55D}" type="presOf" srcId="{DD754AB7-A6BA-445F-ABA9-CD6A646BE6B7}" destId="{A0E7298A-8064-44C9-9625-71E4900F93E9}" srcOrd="1" destOrd="0" presId="urn:microsoft.com/office/officeart/2005/8/layout/hProcess6"/>
    <dgm:cxn modelId="{BD3CD1E0-BF1B-4130-B1C1-592175B623D0}" type="presOf" srcId="{09631561-7A20-4649-A8E0-458828A11BC1}" destId="{39C8F383-6383-4267-A93F-48FD6D71A75B}" srcOrd="0" destOrd="0" presId="urn:microsoft.com/office/officeart/2005/8/layout/hProcess6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F22DC1A1-5B73-4619-9264-57288D1F3B9A}" type="presOf" srcId="{F8ADDCDB-D1BD-4BBF-B613-773AF4534832}" destId="{E2778854-298D-4E9A-A0CC-BD9B42047D9E}" srcOrd="0" destOrd="0" presId="urn:microsoft.com/office/officeart/2005/8/layout/hProcess6"/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DFCE9ABF-0B94-4E79-B00F-709134F155E2}" type="presOf" srcId="{6B22FCFD-5345-4AB0-A71B-C13677D8C973}" destId="{7298CE97-650F-454B-A1F7-AD7BA5B52205}" srcOrd="1" destOrd="0" presId="urn:microsoft.com/office/officeart/2005/8/layout/hProcess6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06BC514C-115E-4419-8974-D8B818279CC9}" type="presOf" srcId="{3FAC2B28-937B-4D07-80B2-6412D6F3DF6F}" destId="{F8D73E4A-F2C3-42BC-828A-88B63DAE7107}" srcOrd="0" destOrd="0" presId="urn:microsoft.com/office/officeart/2005/8/layout/hProcess6"/>
    <dgm:cxn modelId="{0252198E-6E9C-40B3-AA17-62634A2D340A}" type="presParOf" srcId="{92541F90-4A5B-4AA5-B18D-6B3506E48960}" destId="{A063E49E-A996-49EF-9736-0EF745366EB7}" srcOrd="0" destOrd="0" presId="urn:microsoft.com/office/officeart/2005/8/layout/hProcess6"/>
    <dgm:cxn modelId="{7FB28D70-B2DF-45BA-A671-B78714235503}" type="presParOf" srcId="{A063E49E-A996-49EF-9736-0EF745366EB7}" destId="{D499FB55-A190-45F3-AF17-F2292A89D042}" srcOrd="0" destOrd="0" presId="urn:microsoft.com/office/officeart/2005/8/layout/hProcess6"/>
    <dgm:cxn modelId="{11EDD455-74A5-43F1-9834-8C7CDC1FB016}" type="presParOf" srcId="{A063E49E-A996-49EF-9736-0EF745366EB7}" destId="{C37D17AB-0B62-4675-BE84-839C37CDAE82}" srcOrd="1" destOrd="0" presId="urn:microsoft.com/office/officeart/2005/8/layout/hProcess6"/>
    <dgm:cxn modelId="{D8EA5D72-3C8E-4E31-B160-C7E948999AEB}" type="presParOf" srcId="{A063E49E-A996-49EF-9736-0EF745366EB7}" destId="{7298CE97-650F-454B-A1F7-AD7BA5B52205}" srcOrd="2" destOrd="0" presId="urn:microsoft.com/office/officeart/2005/8/layout/hProcess6"/>
    <dgm:cxn modelId="{F5316C23-D203-4DCC-8E09-475D8E3E714E}" type="presParOf" srcId="{A063E49E-A996-49EF-9736-0EF745366EB7}" destId="{B714FF2C-AE42-42F5-A31C-CB065930EE33}" srcOrd="3" destOrd="0" presId="urn:microsoft.com/office/officeart/2005/8/layout/hProcess6"/>
    <dgm:cxn modelId="{69675B9A-58B5-46A3-8B57-D700FDD1D05D}" type="presParOf" srcId="{92541F90-4A5B-4AA5-B18D-6B3506E48960}" destId="{F2B11B70-55C4-4F81-BA00-DF72524DFC86}" srcOrd="1" destOrd="0" presId="urn:microsoft.com/office/officeart/2005/8/layout/hProcess6"/>
    <dgm:cxn modelId="{ECA2A5C9-B0D4-4EF5-B51C-D45F92708D81}" type="presParOf" srcId="{92541F90-4A5B-4AA5-B18D-6B3506E48960}" destId="{57250EB4-6AF8-4279-AF27-9333FBD96A65}" srcOrd="2" destOrd="0" presId="urn:microsoft.com/office/officeart/2005/8/layout/hProcess6"/>
    <dgm:cxn modelId="{C929340D-1736-40CB-AFDE-AD8740083D2D}" type="presParOf" srcId="{57250EB4-6AF8-4279-AF27-9333FBD96A65}" destId="{493FAECB-BDA5-4BC4-AF1C-C8ED0F076D0D}" srcOrd="0" destOrd="0" presId="urn:microsoft.com/office/officeart/2005/8/layout/hProcess6"/>
    <dgm:cxn modelId="{7BC056AB-4162-4DAB-AF96-ADE279A5E38E}" type="presParOf" srcId="{57250EB4-6AF8-4279-AF27-9333FBD96A65}" destId="{EEDBE665-A226-4765-9A29-8600A2C1B1B0}" srcOrd="1" destOrd="0" presId="urn:microsoft.com/office/officeart/2005/8/layout/hProcess6"/>
    <dgm:cxn modelId="{30F52443-91C9-49DF-BE73-83B0FF876EBB}" type="presParOf" srcId="{57250EB4-6AF8-4279-AF27-9333FBD96A65}" destId="{A0E7298A-8064-44C9-9625-71E4900F93E9}" srcOrd="2" destOrd="0" presId="urn:microsoft.com/office/officeart/2005/8/layout/hProcess6"/>
    <dgm:cxn modelId="{07595D30-F7D2-4C48-9B60-CF1B78A71004}" type="presParOf" srcId="{57250EB4-6AF8-4279-AF27-9333FBD96A65}" destId="{9A387EB7-47FF-46F3-B8A6-BF1D8D4E5829}" srcOrd="3" destOrd="0" presId="urn:microsoft.com/office/officeart/2005/8/layout/hProcess6"/>
    <dgm:cxn modelId="{79A5EF74-1FB2-4B41-AD46-C34FD973DF5E}" type="presParOf" srcId="{92541F90-4A5B-4AA5-B18D-6B3506E48960}" destId="{DD8860C5-0BC6-4CC2-8CDE-B8B2E470056A}" srcOrd="3" destOrd="0" presId="urn:microsoft.com/office/officeart/2005/8/layout/hProcess6"/>
    <dgm:cxn modelId="{E507302E-DB51-4C7D-81A7-214FC3CC1399}" type="presParOf" srcId="{92541F90-4A5B-4AA5-B18D-6B3506E48960}" destId="{05DF485C-1832-4BB7-829D-A2B14BAC3339}" srcOrd="4" destOrd="0" presId="urn:microsoft.com/office/officeart/2005/8/layout/hProcess6"/>
    <dgm:cxn modelId="{013F3C34-EB50-47D6-A4CB-BD32E3B165B4}" type="presParOf" srcId="{05DF485C-1832-4BB7-829D-A2B14BAC3339}" destId="{66A8A1B6-E135-4074-883F-0C122E6A682D}" srcOrd="0" destOrd="0" presId="urn:microsoft.com/office/officeart/2005/8/layout/hProcess6"/>
    <dgm:cxn modelId="{8B0197DB-26EE-4983-AF16-AAAAB9652EC3}" type="presParOf" srcId="{05DF485C-1832-4BB7-829D-A2B14BAC3339}" destId="{6E48267C-E90C-4278-A778-4310660B61D8}" srcOrd="1" destOrd="0" presId="urn:microsoft.com/office/officeart/2005/8/layout/hProcess6"/>
    <dgm:cxn modelId="{E02568FA-7CE1-4B8D-98CA-0005BE654407}" type="presParOf" srcId="{05DF485C-1832-4BB7-829D-A2B14BAC3339}" destId="{8080447E-2BB1-460E-BF99-8BA6087CA917}" srcOrd="2" destOrd="0" presId="urn:microsoft.com/office/officeart/2005/8/layout/hProcess6"/>
    <dgm:cxn modelId="{E2111F64-E4A9-42EC-AAD4-E23BAE9391DA}" type="presParOf" srcId="{05DF485C-1832-4BB7-829D-A2B14BAC3339}" destId="{F8D73E4A-F2C3-42BC-828A-88B63DAE7107}" srcOrd="3" destOrd="0" presId="urn:microsoft.com/office/officeart/2005/8/layout/hProcess6"/>
    <dgm:cxn modelId="{221F7253-DBAF-47D8-8F1A-C3087C255024}" type="presParOf" srcId="{92541F90-4A5B-4AA5-B18D-6B3506E48960}" destId="{BB6C6588-41BD-455B-8CA0-0D73B59ED66A}" srcOrd="5" destOrd="0" presId="urn:microsoft.com/office/officeart/2005/8/layout/hProcess6"/>
    <dgm:cxn modelId="{15725441-0BE1-429C-A878-5902EBCB349F}" type="presParOf" srcId="{92541F90-4A5B-4AA5-B18D-6B3506E48960}" destId="{2481B247-6F8E-4BBE-95F7-A6102B902BA3}" srcOrd="6" destOrd="0" presId="urn:microsoft.com/office/officeart/2005/8/layout/hProcess6"/>
    <dgm:cxn modelId="{3948C5D2-53D5-485D-AE0C-F2E04907A410}" type="presParOf" srcId="{2481B247-6F8E-4BBE-95F7-A6102B902BA3}" destId="{8C3E0263-81D7-44D2-8EAC-5C8CDDDBAE91}" srcOrd="0" destOrd="0" presId="urn:microsoft.com/office/officeart/2005/8/layout/hProcess6"/>
    <dgm:cxn modelId="{F7CB31E0-A205-4AC5-B932-AE293A8DE734}" type="presParOf" srcId="{2481B247-6F8E-4BBE-95F7-A6102B902BA3}" destId="{7E9ACF3A-02E5-4228-8EA0-1C17678CE71B}" srcOrd="1" destOrd="0" presId="urn:microsoft.com/office/officeart/2005/8/layout/hProcess6"/>
    <dgm:cxn modelId="{F3073355-0718-40B6-B7DD-EB7EB7CA0104}" type="presParOf" srcId="{2481B247-6F8E-4BBE-95F7-A6102B902BA3}" destId="{CAD81F65-D3B3-4A40-8D89-46674BFEC2F6}" srcOrd="2" destOrd="0" presId="urn:microsoft.com/office/officeart/2005/8/layout/hProcess6"/>
    <dgm:cxn modelId="{1757B253-F451-4581-A44E-07AE9C45B8FC}" type="presParOf" srcId="{2481B247-6F8E-4BBE-95F7-A6102B902BA3}" destId="{39C8F383-6383-4267-A93F-48FD6D71A75B}" srcOrd="3" destOrd="0" presId="urn:microsoft.com/office/officeart/2005/8/layout/hProcess6"/>
    <dgm:cxn modelId="{BC12A239-946C-4E97-A3B7-0EA6A88B069B}" type="presParOf" srcId="{92541F90-4A5B-4AA5-B18D-6B3506E48960}" destId="{7F4B1339-04F9-4A25-AE6F-87860F8B73F4}" srcOrd="7" destOrd="0" presId="urn:microsoft.com/office/officeart/2005/8/layout/hProcess6"/>
    <dgm:cxn modelId="{60CEB27E-B842-43FC-A030-F82BCE224F61}" type="presParOf" srcId="{92541F90-4A5B-4AA5-B18D-6B3506E48960}" destId="{24323590-F682-4762-B4F6-D0FDC33E2442}" srcOrd="8" destOrd="0" presId="urn:microsoft.com/office/officeart/2005/8/layout/hProcess6"/>
    <dgm:cxn modelId="{94FB7A9A-BCFE-4810-B17B-E9B2FBDC9FD2}" type="presParOf" srcId="{24323590-F682-4762-B4F6-D0FDC33E2442}" destId="{232EE368-4C6E-45A0-81C8-20D88F587B67}" srcOrd="0" destOrd="0" presId="urn:microsoft.com/office/officeart/2005/8/layout/hProcess6"/>
    <dgm:cxn modelId="{5EB31D36-9010-4B1D-A9D7-836E5E7EC2B4}" type="presParOf" srcId="{24323590-F682-4762-B4F6-D0FDC33E2442}" destId="{58AE0604-0715-496C-A5A6-E6490CAF8DE7}" srcOrd="1" destOrd="0" presId="urn:microsoft.com/office/officeart/2005/8/layout/hProcess6"/>
    <dgm:cxn modelId="{EA4024D0-32A3-486D-B006-E9516C25F888}" type="presParOf" srcId="{24323590-F682-4762-B4F6-D0FDC33E2442}" destId="{D88CA6FF-E97B-4E97-9217-DAA4F03D9E63}" srcOrd="2" destOrd="0" presId="urn:microsoft.com/office/officeart/2005/8/layout/hProcess6"/>
    <dgm:cxn modelId="{D78650B8-7F04-4C4E-B6CA-AD3852400D12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60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+ 40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- 20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/>
      <dgm:t>
        <a:bodyPr/>
        <a:lstStyle/>
        <a:p>
          <a:r>
            <a:rPr lang="cs-CZ" sz="2800" b="1" dirty="0" smtClean="0"/>
            <a:t>_</a:t>
          </a:r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/>
      <dgm:spPr/>
      <dgm:t>
        <a:bodyPr/>
        <a:lstStyle/>
        <a:p>
          <a:r>
            <a:rPr lang="cs-CZ" b="1" dirty="0" smtClean="0"/>
            <a:t>_</a:t>
          </a:r>
          <a:endParaRPr lang="cs-CZ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+ 10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- 70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A72CC4-CCC8-45CC-A983-94AA4B751C10}" type="presOf" srcId="{3FAC2B28-937B-4D07-80B2-6412D6F3DF6F}" destId="{F8D73E4A-F2C3-42BC-828A-88B63DAE7107}" srcOrd="0" destOrd="0" presId="urn:microsoft.com/office/officeart/2005/8/layout/hProcess6"/>
    <dgm:cxn modelId="{93C1FAF0-94EE-40A5-9AA6-E3DD9E25A352}" type="presOf" srcId="{4F041795-C2A3-4F8D-9F67-48773DEB9736}" destId="{7E9ACF3A-02E5-4228-8EA0-1C17678CE71B}" srcOrd="0" destOrd="0" presId="urn:microsoft.com/office/officeart/2005/8/layout/hProcess6"/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0F15D61F-2F08-450F-997E-CEB7B823306C}" type="presOf" srcId="{09631561-7A20-4649-A8E0-458828A11BC1}" destId="{39C8F383-6383-4267-A93F-48FD6D71A75B}" srcOrd="0" destOrd="0" presId="urn:microsoft.com/office/officeart/2005/8/layout/hProcess6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7604D107-B2F9-4507-AFAB-EFA1E6372F3C}" type="presOf" srcId="{0349D4F7-F2BE-4B2A-818E-8C60915CB8C2}" destId="{8080447E-2BB1-460E-BF99-8BA6087CA917}" srcOrd="1" destOrd="0" presId="urn:microsoft.com/office/officeart/2005/8/layout/hProcess6"/>
    <dgm:cxn modelId="{EE91D224-8704-45A7-A9DB-4F05DA39926A}" type="presOf" srcId="{4F041795-C2A3-4F8D-9F67-48773DEB9736}" destId="{CAD81F65-D3B3-4A40-8D89-46674BFEC2F6}" srcOrd="1" destOrd="0" presId="urn:microsoft.com/office/officeart/2005/8/layout/hProcess6"/>
    <dgm:cxn modelId="{F253969D-2C1D-492B-BB7C-4B6EBE1CAEFE}" type="presOf" srcId="{F8ADDCDB-D1BD-4BBF-B613-773AF4534832}" destId="{E2778854-298D-4E9A-A0CC-BD9B42047D9E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DF4D0EFC-12FF-4ED0-A9BC-4330574F0FDF}" type="presOf" srcId="{6B22FCFD-5345-4AB0-A71B-C13677D8C973}" destId="{7298CE97-650F-454B-A1F7-AD7BA5B52205}" srcOrd="1" destOrd="0" presId="urn:microsoft.com/office/officeart/2005/8/layout/hProcess6"/>
    <dgm:cxn modelId="{9312EF00-7AE4-47FC-8CF3-50E711B7C7CC}" type="presOf" srcId="{6B22FCFD-5345-4AB0-A71B-C13677D8C973}" destId="{C37D17AB-0B62-4675-BE84-839C37CDAE82}" srcOrd="0" destOrd="0" presId="urn:microsoft.com/office/officeart/2005/8/layout/hProcess6"/>
    <dgm:cxn modelId="{125DAF8E-C082-4241-BF53-B8C24ED0299F}" type="presOf" srcId="{0349D4F7-F2BE-4B2A-818E-8C60915CB8C2}" destId="{6E48267C-E90C-4278-A778-4310660B61D8}" srcOrd="0" destOrd="0" presId="urn:microsoft.com/office/officeart/2005/8/layout/hProcess6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9DDEB4DE-ED82-4A43-8F85-130D3EA758D2}" type="presOf" srcId="{DD754AB7-A6BA-445F-ABA9-CD6A646BE6B7}" destId="{EEDBE665-A226-4765-9A29-8600A2C1B1B0}" srcOrd="0" destOrd="0" presId="urn:microsoft.com/office/officeart/2005/8/layout/hProcess6"/>
    <dgm:cxn modelId="{AF946D29-21CD-4427-9421-FBE7745F4A0B}" type="presOf" srcId="{EA373EBF-991E-4727-BD06-40AE9583D202}" destId="{9A387EB7-47FF-46F3-B8A6-BF1D8D4E5829}" srcOrd="0" destOrd="0" presId="urn:microsoft.com/office/officeart/2005/8/layout/hProcess6"/>
    <dgm:cxn modelId="{2D8C7B2E-D3B9-4C40-9A1C-47FDAA82387A}" type="presOf" srcId="{B1E6D925-20FD-4195-A9AB-34021922EEE9}" destId="{92541F90-4A5B-4AA5-B18D-6B3506E48960}" srcOrd="0" destOrd="0" presId="urn:microsoft.com/office/officeart/2005/8/layout/hProcess6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B41E8120-E647-437C-822D-4418BE84B654}" type="presOf" srcId="{DD754AB7-A6BA-445F-ABA9-CD6A646BE6B7}" destId="{A0E7298A-8064-44C9-9625-71E4900F93E9}" srcOrd="1" destOrd="0" presId="urn:microsoft.com/office/officeart/2005/8/layout/hProcess6"/>
    <dgm:cxn modelId="{6DC390AD-0A65-47AD-A381-B99266957840}" type="presOf" srcId="{32132F9F-55DC-49A0-9A8F-955C28EF535B}" destId="{B714FF2C-AE42-42F5-A31C-CB065930EE33}" srcOrd="0" destOrd="0" presId="urn:microsoft.com/office/officeart/2005/8/layout/hProcess6"/>
    <dgm:cxn modelId="{DD1A0225-5397-411A-981F-38BAE86CBE4F}" type="presParOf" srcId="{92541F90-4A5B-4AA5-B18D-6B3506E48960}" destId="{A063E49E-A996-49EF-9736-0EF745366EB7}" srcOrd="0" destOrd="0" presId="urn:microsoft.com/office/officeart/2005/8/layout/hProcess6"/>
    <dgm:cxn modelId="{F314A731-6149-4E05-B44A-C67C17C8C0B7}" type="presParOf" srcId="{A063E49E-A996-49EF-9736-0EF745366EB7}" destId="{D499FB55-A190-45F3-AF17-F2292A89D042}" srcOrd="0" destOrd="0" presId="urn:microsoft.com/office/officeart/2005/8/layout/hProcess6"/>
    <dgm:cxn modelId="{3410ECA0-DAD8-485A-A808-3AB66BF849CD}" type="presParOf" srcId="{A063E49E-A996-49EF-9736-0EF745366EB7}" destId="{C37D17AB-0B62-4675-BE84-839C37CDAE82}" srcOrd="1" destOrd="0" presId="urn:microsoft.com/office/officeart/2005/8/layout/hProcess6"/>
    <dgm:cxn modelId="{4B23B0DC-0137-430D-AFB1-0C028F03A550}" type="presParOf" srcId="{A063E49E-A996-49EF-9736-0EF745366EB7}" destId="{7298CE97-650F-454B-A1F7-AD7BA5B52205}" srcOrd="2" destOrd="0" presId="urn:microsoft.com/office/officeart/2005/8/layout/hProcess6"/>
    <dgm:cxn modelId="{000B0EF8-DFC0-4667-AEFD-2E045CDCC407}" type="presParOf" srcId="{A063E49E-A996-49EF-9736-0EF745366EB7}" destId="{B714FF2C-AE42-42F5-A31C-CB065930EE33}" srcOrd="3" destOrd="0" presId="urn:microsoft.com/office/officeart/2005/8/layout/hProcess6"/>
    <dgm:cxn modelId="{51A79296-C5F3-45DC-B6F2-E0A7A0F11034}" type="presParOf" srcId="{92541F90-4A5B-4AA5-B18D-6B3506E48960}" destId="{F2B11B70-55C4-4F81-BA00-DF72524DFC86}" srcOrd="1" destOrd="0" presId="urn:microsoft.com/office/officeart/2005/8/layout/hProcess6"/>
    <dgm:cxn modelId="{C65B1F65-4F34-4C80-8B4D-268D687DB77E}" type="presParOf" srcId="{92541F90-4A5B-4AA5-B18D-6B3506E48960}" destId="{57250EB4-6AF8-4279-AF27-9333FBD96A65}" srcOrd="2" destOrd="0" presId="urn:microsoft.com/office/officeart/2005/8/layout/hProcess6"/>
    <dgm:cxn modelId="{A004DF7B-00CC-4E1A-BD48-8783F863FDD9}" type="presParOf" srcId="{57250EB4-6AF8-4279-AF27-9333FBD96A65}" destId="{493FAECB-BDA5-4BC4-AF1C-C8ED0F076D0D}" srcOrd="0" destOrd="0" presId="urn:microsoft.com/office/officeart/2005/8/layout/hProcess6"/>
    <dgm:cxn modelId="{C5F61161-32F7-4996-9778-166635383422}" type="presParOf" srcId="{57250EB4-6AF8-4279-AF27-9333FBD96A65}" destId="{EEDBE665-A226-4765-9A29-8600A2C1B1B0}" srcOrd="1" destOrd="0" presId="urn:microsoft.com/office/officeart/2005/8/layout/hProcess6"/>
    <dgm:cxn modelId="{8421E19E-60D7-4E74-9054-5AB40EB2388F}" type="presParOf" srcId="{57250EB4-6AF8-4279-AF27-9333FBD96A65}" destId="{A0E7298A-8064-44C9-9625-71E4900F93E9}" srcOrd="2" destOrd="0" presId="urn:microsoft.com/office/officeart/2005/8/layout/hProcess6"/>
    <dgm:cxn modelId="{EF078B64-7173-485B-ADB7-EC0FE1BA1B7D}" type="presParOf" srcId="{57250EB4-6AF8-4279-AF27-9333FBD96A65}" destId="{9A387EB7-47FF-46F3-B8A6-BF1D8D4E5829}" srcOrd="3" destOrd="0" presId="urn:microsoft.com/office/officeart/2005/8/layout/hProcess6"/>
    <dgm:cxn modelId="{37CD805D-7994-4D59-B7B0-AF3292466386}" type="presParOf" srcId="{92541F90-4A5B-4AA5-B18D-6B3506E48960}" destId="{DD8860C5-0BC6-4CC2-8CDE-B8B2E470056A}" srcOrd="3" destOrd="0" presId="urn:microsoft.com/office/officeart/2005/8/layout/hProcess6"/>
    <dgm:cxn modelId="{9736C08D-3791-4C96-9580-FE0A2E247BCF}" type="presParOf" srcId="{92541F90-4A5B-4AA5-B18D-6B3506E48960}" destId="{05DF485C-1832-4BB7-829D-A2B14BAC3339}" srcOrd="4" destOrd="0" presId="urn:microsoft.com/office/officeart/2005/8/layout/hProcess6"/>
    <dgm:cxn modelId="{714A81C8-BD01-425C-92E3-F1D1F58620BB}" type="presParOf" srcId="{05DF485C-1832-4BB7-829D-A2B14BAC3339}" destId="{66A8A1B6-E135-4074-883F-0C122E6A682D}" srcOrd="0" destOrd="0" presId="urn:microsoft.com/office/officeart/2005/8/layout/hProcess6"/>
    <dgm:cxn modelId="{193F0C41-8E36-4DB1-98C9-614F17F28581}" type="presParOf" srcId="{05DF485C-1832-4BB7-829D-A2B14BAC3339}" destId="{6E48267C-E90C-4278-A778-4310660B61D8}" srcOrd="1" destOrd="0" presId="urn:microsoft.com/office/officeart/2005/8/layout/hProcess6"/>
    <dgm:cxn modelId="{DBA23A96-65D2-443B-886E-E4A8D1E2B2C0}" type="presParOf" srcId="{05DF485C-1832-4BB7-829D-A2B14BAC3339}" destId="{8080447E-2BB1-460E-BF99-8BA6087CA917}" srcOrd="2" destOrd="0" presId="urn:microsoft.com/office/officeart/2005/8/layout/hProcess6"/>
    <dgm:cxn modelId="{57007060-9DD3-4615-8E12-A51C880EAF60}" type="presParOf" srcId="{05DF485C-1832-4BB7-829D-A2B14BAC3339}" destId="{F8D73E4A-F2C3-42BC-828A-88B63DAE7107}" srcOrd="3" destOrd="0" presId="urn:microsoft.com/office/officeart/2005/8/layout/hProcess6"/>
    <dgm:cxn modelId="{5AA2CF86-6F36-43BE-B2C7-328B89D5E7C2}" type="presParOf" srcId="{92541F90-4A5B-4AA5-B18D-6B3506E48960}" destId="{BB6C6588-41BD-455B-8CA0-0D73B59ED66A}" srcOrd="5" destOrd="0" presId="urn:microsoft.com/office/officeart/2005/8/layout/hProcess6"/>
    <dgm:cxn modelId="{93784CF3-4C2D-4A57-B8C4-8B990946E107}" type="presParOf" srcId="{92541F90-4A5B-4AA5-B18D-6B3506E48960}" destId="{2481B247-6F8E-4BBE-95F7-A6102B902BA3}" srcOrd="6" destOrd="0" presId="urn:microsoft.com/office/officeart/2005/8/layout/hProcess6"/>
    <dgm:cxn modelId="{39DC2150-98A7-4658-ABB4-326BBEF36A62}" type="presParOf" srcId="{2481B247-6F8E-4BBE-95F7-A6102B902BA3}" destId="{8C3E0263-81D7-44D2-8EAC-5C8CDDDBAE91}" srcOrd="0" destOrd="0" presId="urn:microsoft.com/office/officeart/2005/8/layout/hProcess6"/>
    <dgm:cxn modelId="{C695593A-439E-4AF8-97D8-EC6EE25E357A}" type="presParOf" srcId="{2481B247-6F8E-4BBE-95F7-A6102B902BA3}" destId="{7E9ACF3A-02E5-4228-8EA0-1C17678CE71B}" srcOrd="1" destOrd="0" presId="urn:microsoft.com/office/officeart/2005/8/layout/hProcess6"/>
    <dgm:cxn modelId="{6C29E798-DBB6-445A-969D-70F8218CAF48}" type="presParOf" srcId="{2481B247-6F8E-4BBE-95F7-A6102B902BA3}" destId="{CAD81F65-D3B3-4A40-8D89-46674BFEC2F6}" srcOrd="2" destOrd="0" presId="urn:microsoft.com/office/officeart/2005/8/layout/hProcess6"/>
    <dgm:cxn modelId="{7B9A1AB2-33F3-4E4F-841A-4E3120FA8693}" type="presParOf" srcId="{2481B247-6F8E-4BBE-95F7-A6102B902BA3}" destId="{39C8F383-6383-4267-A93F-48FD6D71A75B}" srcOrd="3" destOrd="0" presId="urn:microsoft.com/office/officeart/2005/8/layout/hProcess6"/>
    <dgm:cxn modelId="{5C3B4A24-463E-475F-9956-FE44B27F5192}" type="presParOf" srcId="{92541F90-4A5B-4AA5-B18D-6B3506E48960}" destId="{7F4B1339-04F9-4A25-AE6F-87860F8B73F4}" srcOrd="7" destOrd="0" presId="urn:microsoft.com/office/officeart/2005/8/layout/hProcess6"/>
    <dgm:cxn modelId="{BBF0966E-645D-4B08-85CA-46E61C072E1C}" type="presParOf" srcId="{92541F90-4A5B-4AA5-B18D-6B3506E48960}" destId="{24323590-F682-4762-B4F6-D0FDC33E2442}" srcOrd="8" destOrd="0" presId="urn:microsoft.com/office/officeart/2005/8/layout/hProcess6"/>
    <dgm:cxn modelId="{1D712727-1EF8-49DC-B7FB-FE1EC778789A}" type="presParOf" srcId="{24323590-F682-4762-B4F6-D0FDC33E2442}" destId="{232EE368-4C6E-45A0-81C8-20D88F587B67}" srcOrd="0" destOrd="0" presId="urn:microsoft.com/office/officeart/2005/8/layout/hProcess6"/>
    <dgm:cxn modelId="{04D4AF15-361C-47B0-9D9E-7B717EA2B160}" type="presParOf" srcId="{24323590-F682-4762-B4F6-D0FDC33E2442}" destId="{58AE0604-0715-496C-A5A6-E6490CAF8DE7}" srcOrd="1" destOrd="0" presId="urn:microsoft.com/office/officeart/2005/8/layout/hProcess6"/>
    <dgm:cxn modelId="{1450C585-BE6E-47EA-A554-02F5D88BA09C}" type="presParOf" srcId="{24323590-F682-4762-B4F6-D0FDC33E2442}" destId="{D88CA6FF-E97B-4E97-9217-DAA4F03D9E63}" srcOrd="2" destOrd="0" presId="urn:microsoft.com/office/officeart/2005/8/layout/hProcess6"/>
    <dgm:cxn modelId="{DCC7F286-E3C5-4AB4-AA8E-FFB0C1D41862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40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+ 50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90</a:t>
          </a:r>
          <a:endParaRPr lang="cs-CZ" sz="2800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- 30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60</a:t>
          </a:r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b="1" dirty="0" smtClean="0"/>
            <a:t>10</a:t>
          </a:r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000" b="1" dirty="0" smtClean="0"/>
            <a:t>100</a:t>
          </a:r>
          <a:endParaRPr lang="cs-CZ" sz="2000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+ 40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- 90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E816BE-A55E-4C6C-8FE7-2CF6EAD32AC1}" type="presOf" srcId="{DD754AB7-A6BA-445F-ABA9-CD6A646BE6B7}" destId="{A0E7298A-8064-44C9-9625-71E4900F93E9}" srcOrd="1" destOrd="0" presId="urn:microsoft.com/office/officeart/2005/8/layout/hProcess6"/>
    <dgm:cxn modelId="{2EFCD421-C5F4-4329-8C9B-6F3DF3FE7D92}" type="presOf" srcId="{DD754AB7-A6BA-445F-ABA9-CD6A646BE6B7}" destId="{EEDBE665-A226-4765-9A29-8600A2C1B1B0}" srcOrd="0" destOrd="0" presId="urn:microsoft.com/office/officeart/2005/8/layout/hProcess6"/>
    <dgm:cxn modelId="{C3E84D1E-4B6D-47F2-BF28-C3BD68F2547F}" type="presOf" srcId="{6B22FCFD-5345-4AB0-A71B-C13677D8C973}" destId="{C37D17AB-0B62-4675-BE84-839C37CDAE82}" srcOrd="0" destOrd="0" presId="urn:microsoft.com/office/officeart/2005/8/layout/hProcess6"/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0FA6B5E9-1996-442B-8A9E-559FD115B5B3}" type="presOf" srcId="{0349D4F7-F2BE-4B2A-818E-8C60915CB8C2}" destId="{8080447E-2BB1-460E-BF99-8BA6087CA917}" srcOrd="1" destOrd="0" presId="urn:microsoft.com/office/officeart/2005/8/layout/hProcess6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7892A35C-4403-4DC7-95EE-48E108042C7F}" type="presOf" srcId="{09631561-7A20-4649-A8E0-458828A11BC1}" destId="{39C8F383-6383-4267-A93F-48FD6D71A75B}" srcOrd="0" destOrd="0" presId="urn:microsoft.com/office/officeart/2005/8/layout/hProcess6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6F258BCA-DD5D-4C8E-9A93-575D6540651D}" type="presOf" srcId="{F8ADDCDB-D1BD-4BBF-B613-773AF4534832}" destId="{E2778854-298D-4E9A-A0CC-BD9B42047D9E}" srcOrd="0" destOrd="0" presId="urn:microsoft.com/office/officeart/2005/8/layout/hProcess6"/>
    <dgm:cxn modelId="{D1F99302-07F9-470C-94BC-DF03201AB0E0}" type="presOf" srcId="{0349D4F7-F2BE-4B2A-818E-8C60915CB8C2}" destId="{6E48267C-E90C-4278-A778-4310660B61D8}" srcOrd="0" destOrd="0" presId="urn:microsoft.com/office/officeart/2005/8/layout/hProcess6"/>
    <dgm:cxn modelId="{5D5C35AF-FC60-4D2F-88E4-4CC7EAA64A68}" type="presOf" srcId="{B1E6D925-20FD-4195-A9AB-34021922EEE9}" destId="{92541F90-4A5B-4AA5-B18D-6B3506E48960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A4A30C1F-3C87-4773-ABA9-11C0E773C0F6}" type="presOf" srcId="{4F041795-C2A3-4F8D-9F67-48773DEB9736}" destId="{CAD81F65-D3B3-4A40-8D89-46674BFEC2F6}" srcOrd="1" destOrd="0" presId="urn:microsoft.com/office/officeart/2005/8/layout/hProcess6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F88DB953-9507-4B63-9CB5-A88800790F37}" type="presOf" srcId="{3FAC2B28-937B-4D07-80B2-6412D6F3DF6F}" destId="{F8D73E4A-F2C3-42BC-828A-88B63DAE7107}" srcOrd="0" destOrd="0" presId="urn:microsoft.com/office/officeart/2005/8/layout/hProcess6"/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F5E5174E-0A42-4C27-8D10-6B0F3922C625}" type="presOf" srcId="{6B22FCFD-5345-4AB0-A71B-C13677D8C973}" destId="{7298CE97-650F-454B-A1F7-AD7BA5B52205}" srcOrd="1" destOrd="0" presId="urn:microsoft.com/office/officeart/2005/8/layout/hProcess6"/>
    <dgm:cxn modelId="{6E61B0EB-4E8D-45BF-A72B-6B342A231ED7}" type="presOf" srcId="{4F041795-C2A3-4F8D-9F67-48773DEB9736}" destId="{7E9ACF3A-02E5-4228-8EA0-1C17678CE71B}" srcOrd="0" destOrd="0" presId="urn:microsoft.com/office/officeart/2005/8/layout/hProcess6"/>
    <dgm:cxn modelId="{B565A274-7B81-475F-9E25-BFC5588B2E92}" type="presOf" srcId="{EA373EBF-991E-4727-BD06-40AE9583D202}" destId="{9A387EB7-47FF-46F3-B8A6-BF1D8D4E5829}" srcOrd="0" destOrd="0" presId="urn:microsoft.com/office/officeart/2005/8/layout/hProcess6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222C51E3-CBF7-4322-824B-19F62992DD95}" type="presOf" srcId="{32132F9F-55DC-49A0-9A8F-955C28EF535B}" destId="{B714FF2C-AE42-42F5-A31C-CB065930EE33}" srcOrd="0" destOrd="0" presId="urn:microsoft.com/office/officeart/2005/8/layout/hProcess6"/>
    <dgm:cxn modelId="{917B81A3-1DB5-4D16-9A47-4579AFD7112E}" type="presParOf" srcId="{92541F90-4A5B-4AA5-B18D-6B3506E48960}" destId="{A063E49E-A996-49EF-9736-0EF745366EB7}" srcOrd="0" destOrd="0" presId="urn:microsoft.com/office/officeart/2005/8/layout/hProcess6"/>
    <dgm:cxn modelId="{E2BA6091-5C06-4421-81F7-DA343F476AE6}" type="presParOf" srcId="{A063E49E-A996-49EF-9736-0EF745366EB7}" destId="{D499FB55-A190-45F3-AF17-F2292A89D042}" srcOrd="0" destOrd="0" presId="urn:microsoft.com/office/officeart/2005/8/layout/hProcess6"/>
    <dgm:cxn modelId="{21B1ABF6-EC4A-4690-A0B6-304206766D6D}" type="presParOf" srcId="{A063E49E-A996-49EF-9736-0EF745366EB7}" destId="{C37D17AB-0B62-4675-BE84-839C37CDAE82}" srcOrd="1" destOrd="0" presId="urn:microsoft.com/office/officeart/2005/8/layout/hProcess6"/>
    <dgm:cxn modelId="{F2A2227D-D203-4BF9-A839-8272E52A542C}" type="presParOf" srcId="{A063E49E-A996-49EF-9736-0EF745366EB7}" destId="{7298CE97-650F-454B-A1F7-AD7BA5B52205}" srcOrd="2" destOrd="0" presId="urn:microsoft.com/office/officeart/2005/8/layout/hProcess6"/>
    <dgm:cxn modelId="{68E540D9-1A9E-4FF2-8410-574488EBC95D}" type="presParOf" srcId="{A063E49E-A996-49EF-9736-0EF745366EB7}" destId="{B714FF2C-AE42-42F5-A31C-CB065930EE33}" srcOrd="3" destOrd="0" presId="urn:microsoft.com/office/officeart/2005/8/layout/hProcess6"/>
    <dgm:cxn modelId="{2D0D856F-2B47-4E9A-B5AC-59F9694A63E8}" type="presParOf" srcId="{92541F90-4A5B-4AA5-B18D-6B3506E48960}" destId="{F2B11B70-55C4-4F81-BA00-DF72524DFC86}" srcOrd="1" destOrd="0" presId="urn:microsoft.com/office/officeart/2005/8/layout/hProcess6"/>
    <dgm:cxn modelId="{F6EB937A-2198-4A25-A515-DA3741B27D41}" type="presParOf" srcId="{92541F90-4A5B-4AA5-B18D-6B3506E48960}" destId="{57250EB4-6AF8-4279-AF27-9333FBD96A65}" srcOrd="2" destOrd="0" presId="urn:microsoft.com/office/officeart/2005/8/layout/hProcess6"/>
    <dgm:cxn modelId="{D590C0D2-7EDC-4531-8F3F-37B78303DDD3}" type="presParOf" srcId="{57250EB4-6AF8-4279-AF27-9333FBD96A65}" destId="{493FAECB-BDA5-4BC4-AF1C-C8ED0F076D0D}" srcOrd="0" destOrd="0" presId="urn:microsoft.com/office/officeart/2005/8/layout/hProcess6"/>
    <dgm:cxn modelId="{B8552E72-5179-4CAA-97FF-C4FD116A0419}" type="presParOf" srcId="{57250EB4-6AF8-4279-AF27-9333FBD96A65}" destId="{EEDBE665-A226-4765-9A29-8600A2C1B1B0}" srcOrd="1" destOrd="0" presId="urn:microsoft.com/office/officeart/2005/8/layout/hProcess6"/>
    <dgm:cxn modelId="{8C096DDE-AABE-4444-A8E2-29978FD97BE3}" type="presParOf" srcId="{57250EB4-6AF8-4279-AF27-9333FBD96A65}" destId="{A0E7298A-8064-44C9-9625-71E4900F93E9}" srcOrd="2" destOrd="0" presId="urn:microsoft.com/office/officeart/2005/8/layout/hProcess6"/>
    <dgm:cxn modelId="{248403DA-1A02-4227-821C-DE873CBEA73F}" type="presParOf" srcId="{57250EB4-6AF8-4279-AF27-9333FBD96A65}" destId="{9A387EB7-47FF-46F3-B8A6-BF1D8D4E5829}" srcOrd="3" destOrd="0" presId="urn:microsoft.com/office/officeart/2005/8/layout/hProcess6"/>
    <dgm:cxn modelId="{4C09CE0E-76EE-4083-B933-C081CFD7AFBF}" type="presParOf" srcId="{92541F90-4A5B-4AA5-B18D-6B3506E48960}" destId="{DD8860C5-0BC6-4CC2-8CDE-B8B2E470056A}" srcOrd="3" destOrd="0" presId="urn:microsoft.com/office/officeart/2005/8/layout/hProcess6"/>
    <dgm:cxn modelId="{9D00C769-C6E4-437D-8DEF-99E04CD3A4BE}" type="presParOf" srcId="{92541F90-4A5B-4AA5-B18D-6B3506E48960}" destId="{05DF485C-1832-4BB7-829D-A2B14BAC3339}" srcOrd="4" destOrd="0" presId="urn:microsoft.com/office/officeart/2005/8/layout/hProcess6"/>
    <dgm:cxn modelId="{3282D2B5-31A3-4389-B8E4-1C71BEE9A5BA}" type="presParOf" srcId="{05DF485C-1832-4BB7-829D-A2B14BAC3339}" destId="{66A8A1B6-E135-4074-883F-0C122E6A682D}" srcOrd="0" destOrd="0" presId="urn:microsoft.com/office/officeart/2005/8/layout/hProcess6"/>
    <dgm:cxn modelId="{D68EB87D-E5AB-41DA-8DD9-2C5932E9535C}" type="presParOf" srcId="{05DF485C-1832-4BB7-829D-A2B14BAC3339}" destId="{6E48267C-E90C-4278-A778-4310660B61D8}" srcOrd="1" destOrd="0" presId="urn:microsoft.com/office/officeart/2005/8/layout/hProcess6"/>
    <dgm:cxn modelId="{35437266-ACAD-4A64-BD20-D886DE68FF25}" type="presParOf" srcId="{05DF485C-1832-4BB7-829D-A2B14BAC3339}" destId="{8080447E-2BB1-460E-BF99-8BA6087CA917}" srcOrd="2" destOrd="0" presId="urn:microsoft.com/office/officeart/2005/8/layout/hProcess6"/>
    <dgm:cxn modelId="{4111DDB7-422D-4709-BD06-93DA0CB71C09}" type="presParOf" srcId="{05DF485C-1832-4BB7-829D-A2B14BAC3339}" destId="{F8D73E4A-F2C3-42BC-828A-88B63DAE7107}" srcOrd="3" destOrd="0" presId="urn:microsoft.com/office/officeart/2005/8/layout/hProcess6"/>
    <dgm:cxn modelId="{795D0762-8E42-4803-B166-3ABAA2D14D8B}" type="presParOf" srcId="{92541F90-4A5B-4AA5-B18D-6B3506E48960}" destId="{BB6C6588-41BD-455B-8CA0-0D73B59ED66A}" srcOrd="5" destOrd="0" presId="urn:microsoft.com/office/officeart/2005/8/layout/hProcess6"/>
    <dgm:cxn modelId="{36FE148A-8C7B-4723-A517-62AC66833680}" type="presParOf" srcId="{92541F90-4A5B-4AA5-B18D-6B3506E48960}" destId="{2481B247-6F8E-4BBE-95F7-A6102B902BA3}" srcOrd="6" destOrd="0" presId="urn:microsoft.com/office/officeart/2005/8/layout/hProcess6"/>
    <dgm:cxn modelId="{B78A5007-AFD0-4151-AF06-C61E41D5C496}" type="presParOf" srcId="{2481B247-6F8E-4BBE-95F7-A6102B902BA3}" destId="{8C3E0263-81D7-44D2-8EAC-5C8CDDDBAE91}" srcOrd="0" destOrd="0" presId="urn:microsoft.com/office/officeart/2005/8/layout/hProcess6"/>
    <dgm:cxn modelId="{7535733C-BEF9-434E-8901-C8FEB0AB74D5}" type="presParOf" srcId="{2481B247-6F8E-4BBE-95F7-A6102B902BA3}" destId="{7E9ACF3A-02E5-4228-8EA0-1C17678CE71B}" srcOrd="1" destOrd="0" presId="urn:microsoft.com/office/officeart/2005/8/layout/hProcess6"/>
    <dgm:cxn modelId="{9E7B0173-F893-47A4-ACE0-294769878951}" type="presParOf" srcId="{2481B247-6F8E-4BBE-95F7-A6102B902BA3}" destId="{CAD81F65-D3B3-4A40-8D89-46674BFEC2F6}" srcOrd="2" destOrd="0" presId="urn:microsoft.com/office/officeart/2005/8/layout/hProcess6"/>
    <dgm:cxn modelId="{CE9B4DBB-FE30-4251-ADE0-FDEE9B615C35}" type="presParOf" srcId="{2481B247-6F8E-4BBE-95F7-A6102B902BA3}" destId="{39C8F383-6383-4267-A93F-48FD6D71A75B}" srcOrd="3" destOrd="0" presId="urn:microsoft.com/office/officeart/2005/8/layout/hProcess6"/>
    <dgm:cxn modelId="{95443941-2024-4BE7-AD4B-E65069D3E8CB}" type="presParOf" srcId="{92541F90-4A5B-4AA5-B18D-6B3506E48960}" destId="{7F4B1339-04F9-4A25-AE6F-87860F8B73F4}" srcOrd="7" destOrd="0" presId="urn:microsoft.com/office/officeart/2005/8/layout/hProcess6"/>
    <dgm:cxn modelId="{8FD2BD79-A05C-4D7E-9EA4-528056FA4B9E}" type="presParOf" srcId="{92541F90-4A5B-4AA5-B18D-6B3506E48960}" destId="{24323590-F682-4762-B4F6-D0FDC33E2442}" srcOrd="8" destOrd="0" presId="urn:microsoft.com/office/officeart/2005/8/layout/hProcess6"/>
    <dgm:cxn modelId="{2D3FC8E6-0067-4755-B899-085F0FE04079}" type="presParOf" srcId="{24323590-F682-4762-B4F6-D0FDC33E2442}" destId="{232EE368-4C6E-45A0-81C8-20D88F587B67}" srcOrd="0" destOrd="0" presId="urn:microsoft.com/office/officeart/2005/8/layout/hProcess6"/>
    <dgm:cxn modelId="{F7A6AFA8-4639-4DBA-A791-879BD907CB89}" type="presParOf" srcId="{24323590-F682-4762-B4F6-D0FDC33E2442}" destId="{58AE0604-0715-496C-A5A6-E6490CAF8DE7}" srcOrd="1" destOrd="0" presId="urn:microsoft.com/office/officeart/2005/8/layout/hProcess6"/>
    <dgm:cxn modelId="{B242C777-E5FD-4F53-B4AD-2F23B002CA95}" type="presParOf" srcId="{24323590-F682-4762-B4F6-D0FDC33E2442}" destId="{D88CA6FF-E97B-4E97-9217-DAA4F03D9E63}" srcOrd="2" destOrd="0" presId="urn:microsoft.com/office/officeart/2005/8/layout/hProcess6"/>
    <dgm:cxn modelId="{77C4DAE2-8966-4BE6-BAA1-096528A3117A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50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+ 20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b="1" dirty="0" smtClean="0"/>
            <a:t>70</a:t>
          </a:r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- 40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30</a:t>
          </a:r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b="1" dirty="0" smtClean="0"/>
            <a:t>0</a:t>
          </a:r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b="1" dirty="0" smtClean="0"/>
            <a:t>80</a:t>
          </a:r>
          <a:endParaRPr lang="cs-CZ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+ 50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- 80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BF2B525-9ED5-46B8-A642-40FCF2CC4470}" type="presOf" srcId="{F8ADDCDB-D1BD-4BBF-B613-773AF4534832}" destId="{E2778854-298D-4E9A-A0CC-BD9B42047D9E}" srcOrd="0" destOrd="0" presId="urn:microsoft.com/office/officeart/2005/8/layout/hProcess6"/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13D1CC16-1806-451D-A008-BD92BCA15062}" type="presOf" srcId="{09631561-7A20-4649-A8E0-458828A11BC1}" destId="{39C8F383-6383-4267-A93F-48FD6D71A75B}" srcOrd="0" destOrd="0" presId="urn:microsoft.com/office/officeart/2005/8/layout/hProcess6"/>
    <dgm:cxn modelId="{DF1F3B01-6347-45DC-A086-08876AAF1982}" type="presOf" srcId="{4F041795-C2A3-4F8D-9F67-48773DEB9736}" destId="{CAD81F65-D3B3-4A40-8D89-46674BFEC2F6}" srcOrd="1" destOrd="0" presId="urn:microsoft.com/office/officeart/2005/8/layout/hProcess6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E82385C5-7C67-48C0-A6B0-97387E250104}" type="presOf" srcId="{EA373EBF-991E-4727-BD06-40AE9583D202}" destId="{9A387EB7-47FF-46F3-B8A6-BF1D8D4E5829}" srcOrd="0" destOrd="0" presId="urn:microsoft.com/office/officeart/2005/8/layout/hProcess6"/>
    <dgm:cxn modelId="{15B52933-9652-4882-AD6A-6A37FBC51D59}" type="presOf" srcId="{0349D4F7-F2BE-4B2A-818E-8C60915CB8C2}" destId="{6E48267C-E90C-4278-A778-4310660B61D8}" srcOrd="0" destOrd="0" presId="urn:microsoft.com/office/officeart/2005/8/layout/hProcess6"/>
    <dgm:cxn modelId="{EABC0A59-D409-4029-97DB-77339BD90B20}" type="presOf" srcId="{6B22FCFD-5345-4AB0-A71B-C13677D8C973}" destId="{7298CE97-650F-454B-A1F7-AD7BA5B52205}" srcOrd="1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28638590-DA9F-4C5D-A24D-4C04F0AB44B6}" type="presOf" srcId="{3FAC2B28-937B-4D07-80B2-6412D6F3DF6F}" destId="{F8D73E4A-F2C3-42BC-828A-88B63DAE7107}" srcOrd="0" destOrd="0" presId="urn:microsoft.com/office/officeart/2005/8/layout/hProcess6"/>
    <dgm:cxn modelId="{C5E40659-B838-4DD3-B6DE-0460FFB39EE9}" type="presOf" srcId="{0349D4F7-F2BE-4B2A-818E-8C60915CB8C2}" destId="{8080447E-2BB1-460E-BF99-8BA6087CA917}" srcOrd="1" destOrd="0" presId="urn:microsoft.com/office/officeart/2005/8/layout/hProcess6"/>
    <dgm:cxn modelId="{7E7B7D2E-33A2-4802-BEEE-D1FC14AFA57B}" type="presOf" srcId="{DD754AB7-A6BA-445F-ABA9-CD6A646BE6B7}" destId="{A0E7298A-8064-44C9-9625-71E4900F93E9}" srcOrd="1" destOrd="0" presId="urn:microsoft.com/office/officeart/2005/8/layout/hProcess6"/>
    <dgm:cxn modelId="{1B74AA2B-247F-4058-90F3-EE2261C7290D}" type="presOf" srcId="{6B22FCFD-5345-4AB0-A71B-C13677D8C973}" destId="{C37D17AB-0B62-4675-BE84-839C37CDAE82}" srcOrd="0" destOrd="0" presId="urn:microsoft.com/office/officeart/2005/8/layout/hProcess6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3BDE0598-5CE9-40F2-B680-447AC7EB420B}" type="presOf" srcId="{4F041795-C2A3-4F8D-9F67-48773DEB9736}" destId="{7E9ACF3A-02E5-4228-8EA0-1C17678CE71B}" srcOrd="0" destOrd="0" presId="urn:microsoft.com/office/officeart/2005/8/layout/hProcess6"/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25FA2D85-417D-46A3-8338-B0C6AF4CA2FE}" type="presOf" srcId="{DD754AB7-A6BA-445F-ABA9-CD6A646BE6B7}" destId="{EEDBE665-A226-4765-9A29-8600A2C1B1B0}" srcOrd="0" destOrd="0" presId="urn:microsoft.com/office/officeart/2005/8/layout/hProcess6"/>
    <dgm:cxn modelId="{1A8C7CBD-9C86-45BE-BA12-F25F4BE40C8D}" type="presOf" srcId="{32132F9F-55DC-49A0-9A8F-955C28EF535B}" destId="{B714FF2C-AE42-42F5-A31C-CB065930EE33}" srcOrd="0" destOrd="0" presId="urn:microsoft.com/office/officeart/2005/8/layout/hProcess6"/>
    <dgm:cxn modelId="{DC4B9CFC-814C-48D7-BD3C-56EE76443DBB}" type="presOf" srcId="{B1E6D925-20FD-4195-A9AB-34021922EEE9}" destId="{92541F90-4A5B-4AA5-B18D-6B3506E48960}" srcOrd="0" destOrd="0" presId="urn:microsoft.com/office/officeart/2005/8/layout/hProcess6"/>
    <dgm:cxn modelId="{C74AB24B-3117-4859-AFE4-40349215C2D7}" type="presParOf" srcId="{92541F90-4A5B-4AA5-B18D-6B3506E48960}" destId="{A063E49E-A996-49EF-9736-0EF745366EB7}" srcOrd="0" destOrd="0" presId="urn:microsoft.com/office/officeart/2005/8/layout/hProcess6"/>
    <dgm:cxn modelId="{145B43E2-2C94-4765-95C4-58D06F004212}" type="presParOf" srcId="{A063E49E-A996-49EF-9736-0EF745366EB7}" destId="{D499FB55-A190-45F3-AF17-F2292A89D042}" srcOrd="0" destOrd="0" presId="urn:microsoft.com/office/officeart/2005/8/layout/hProcess6"/>
    <dgm:cxn modelId="{A80B1F2B-5327-4EDC-9AAC-7B39F29E2040}" type="presParOf" srcId="{A063E49E-A996-49EF-9736-0EF745366EB7}" destId="{C37D17AB-0B62-4675-BE84-839C37CDAE82}" srcOrd="1" destOrd="0" presId="urn:microsoft.com/office/officeart/2005/8/layout/hProcess6"/>
    <dgm:cxn modelId="{2A2C25EF-56E1-4D9B-9923-EC94F9F2CED9}" type="presParOf" srcId="{A063E49E-A996-49EF-9736-0EF745366EB7}" destId="{7298CE97-650F-454B-A1F7-AD7BA5B52205}" srcOrd="2" destOrd="0" presId="urn:microsoft.com/office/officeart/2005/8/layout/hProcess6"/>
    <dgm:cxn modelId="{57E12694-FA5E-4FDE-9B5F-3A6952821C38}" type="presParOf" srcId="{A063E49E-A996-49EF-9736-0EF745366EB7}" destId="{B714FF2C-AE42-42F5-A31C-CB065930EE33}" srcOrd="3" destOrd="0" presId="urn:microsoft.com/office/officeart/2005/8/layout/hProcess6"/>
    <dgm:cxn modelId="{5EA3D9D7-ED20-428B-A912-4A2FF7BF2083}" type="presParOf" srcId="{92541F90-4A5B-4AA5-B18D-6B3506E48960}" destId="{F2B11B70-55C4-4F81-BA00-DF72524DFC86}" srcOrd="1" destOrd="0" presId="urn:microsoft.com/office/officeart/2005/8/layout/hProcess6"/>
    <dgm:cxn modelId="{567BC24C-5529-4188-A902-021D397B7809}" type="presParOf" srcId="{92541F90-4A5B-4AA5-B18D-6B3506E48960}" destId="{57250EB4-6AF8-4279-AF27-9333FBD96A65}" srcOrd="2" destOrd="0" presId="urn:microsoft.com/office/officeart/2005/8/layout/hProcess6"/>
    <dgm:cxn modelId="{421C5587-7D0B-4C8E-A993-8FC67E83DB5F}" type="presParOf" srcId="{57250EB4-6AF8-4279-AF27-9333FBD96A65}" destId="{493FAECB-BDA5-4BC4-AF1C-C8ED0F076D0D}" srcOrd="0" destOrd="0" presId="urn:microsoft.com/office/officeart/2005/8/layout/hProcess6"/>
    <dgm:cxn modelId="{49D1C0B5-46D0-43F3-83BA-C9EEEF0E1A7C}" type="presParOf" srcId="{57250EB4-6AF8-4279-AF27-9333FBD96A65}" destId="{EEDBE665-A226-4765-9A29-8600A2C1B1B0}" srcOrd="1" destOrd="0" presId="urn:microsoft.com/office/officeart/2005/8/layout/hProcess6"/>
    <dgm:cxn modelId="{292F4E4E-4CB6-4596-BA09-22A5436369CA}" type="presParOf" srcId="{57250EB4-6AF8-4279-AF27-9333FBD96A65}" destId="{A0E7298A-8064-44C9-9625-71E4900F93E9}" srcOrd="2" destOrd="0" presId="urn:microsoft.com/office/officeart/2005/8/layout/hProcess6"/>
    <dgm:cxn modelId="{13DE6B4B-CEBD-49CD-AF4B-E9C48C1FEDBB}" type="presParOf" srcId="{57250EB4-6AF8-4279-AF27-9333FBD96A65}" destId="{9A387EB7-47FF-46F3-B8A6-BF1D8D4E5829}" srcOrd="3" destOrd="0" presId="urn:microsoft.com/office/officeart/2005/8/layout/hProcess6"/>
    <dgm:cxn modelId="{70401175-0073-4982-A8D3-1349B40F4846}" type="presParOf" srcId="{92541F90-4A5B-4AA5-B18D-6B3506E48960}" destId="{DD8860C5-0BC6-4CC2-8CDE-B8B2E470056A}" srcOrd="3" destOrd="0" presId="urn:microsoft.com/office/officeart/2005/8/layout/hProcess6"/>
    <dgm:cxn modelId="{A429128F-1268-4EC5-A3A1-CF9C47B1418D}" type="presParOf" srcId="{92541F90-4A5B-4AA5-B18D-6B3506E48960}" destId="{05DF485C-1832-4BB7-829D-A2B14BAC3339}" srcOrd="4" destOrd="0" presId="urn:microsoft.com/office/officeart/2005/8/layout/hProcess6"/>
    <dgm:cxn modelId="{1FDCD67A-6C24-4C51-920F-848A5A7463A3}" type="presParOf" srcId="{05DF485C-1832-4BB7-829D-A2B14BAC3339}" destId="{66A8A1B6-E135-4074-883F-0C122E6A682D}" srcOrd="0" destOrd="0" presId="urn:microsoft.com/office/officeart/2005/8/layout/hProcess6"/>
    <dgm:cxn modelId="{406B4FDC-20E0-4FED-89B5-C9B0989815E2}" type="presParOf" srcId="{05DF485C-1832-4BB7-829D-A2B14BAC3339}" destId="{6E48267C-E90C-4278-A778-4310660B61D8}" srcOrd="1" destOrd="0" presId="urn:microsoft.com/office/officeart/2005/8/layout/hProcess6"/>
    <dgm:cxn modelId="{53E4BEBC-523E-40F4-BCD0-4720E776177C}" type="presParOf" srcId="{05DF485C-1832-4BB7-829D-A2B14BAC3339}" destId="{8080447E-2BB1-460E-BF99-8BA6087CA917}" srcOrd="2" destOrd="0" presId="urn:microsoft.com/office/officeart/2005/8/layout/hProcess6"/>
    <dgm:cxn modelId="{0F1E5A10-364D-4E1D-BE35-DF02B23622FB}" type="presParOf" srcId="{05DF485C-1832-4BB7-829D-A2B14BAC3339}" destId="{F8D73E4A-F2C3-42BC-828A-88B63DAE7107}" srcOrd="3" destOrd="0" presId="urn:microsoft.com/office/officeart/2005/8/layout/hProcess6"/>
    <dgm:cxn modelId="{C1D23D11-08EC-4B83-A1F7-F435FC4DD2BC}" type="presParOf" srcId="{92541F90-4A5B-4AA5-B18D-6B3506E48960}" destId="{BB6C6588-41BD-455B-8CA0-0D73B59ED66A}" srcOrd="5" destOrd="0" presId="urn:microsoft.com/office/officeart/2005/8/layout/hProcess6"/>
    <dgm:cxn modelId="{BC8AD5A1-1008-4FF5-8F2F-0D1703E79558}" type="presParOf" srcId="{92541F90-4A5B-4AA5-B18D-6B3506E48960}" destId="{2481B247-6F8E-4BBE-95F7-A6102B902BA3}" srcOrd="6" destOrd="0" presId="urn:microsoft.com/office/officeart/2005/8/layout/hProcess6"/>
    <dgm:cxn modelId="{993F0E55-26DE-465E-A06C-93B5F2540CA6}" type="presParOf" srcId="{2481B247-6F8E-4BBE-95F7-A6102B902BA3}" destId="{8C3E0263-81D7-44D2-8EAC-5C8CDDDBAE91}" srcOrd="0" destOrd="0" presId="urn:microsoft.com/office/officeart/2005/8/layout/hProcess6"/>
    <dgm:cxn modelId="{D40EC7B6-6C01-4867-A37C-760F767F8255}" type="presParOf" srcId="{2481B247-6F8E-4BBE-95F7-A6102B902BA3}" destId="{7E9ACF3A-02E5-4228-8EA0-1C17678CE71B}" srcOrd="1" destOrd="0" presId="urn:microsoft.com/office/officeart/2005/8/layout/hProcess6"/>
    <dgm:cxn modelId="{244502EA-470B-4CED-AAB4-430A1ADB0583}" type="presParOf" srcId="{2481B247-6F8E-4BBE-95F7-A6102B902BA3}" destId="{CAD81F65-D3B3-4A40-8D89-46674BFEC2F6}" srcOrd="2" destOrd="0" presId="urn:microsoft.com/office/officeart/2005/8/layout/hProcess6"/>
    <dgm:cxn modelId="{893F014B-07BF-4C5E-A14E-D7DB5DEFB193}" type="presParOf" srcId="{2481B247-6F8E-4BBE-95F7-A6102B902BA3}" destId="{39C8F383-6383-4267-A93F-48FD6D71A75B}" srcOrd="3" destOrd="0" presId="urn:microsoft.com/office/officeart/2005/8/layout/hProcess6"/>
    <dgm:cxn modelId="{239D49E5-9EE0-4E41-9C47-CD5BA32AC3ED}" type="presParOf" srcId="{92541F90-4A5B-4AA5-B18D-6B3506E48960}" destId="{7F4B1339-04F9-4A25-AE6F-87860F8B73F4}" srcOrd="7" destOrd="0" presId="urn:microsoft.com/office/officeart/2005/8/layout/hProcess6"/>
    <dgm:cxn modelId="{E8C5FFFF-0EF0-46F2-A975-3265BCC5BB35}" type="presParOf" srcId="{92541F90-4A5B-4AA5-B18D-6B3506E48960}" destId="{24323590-F682-4762-B4F6-D0FDC33E2442}" srcOrd="8" destOrd="0" presId="urn:microsoft.com/office/officeart/2005/8/layout/hProcess6"/>
    <dgm:cxn modelId="{2C17D212-8ADA-4784-B4C0-C9C8024A3A51}" type="presParOf" srcId="{24323590-F682-4762-B4F6-D0FDC33E2442}" destId="{232EE368-4C6E-45A0-81C8-20D88F587B67}" srcOrd="0" destOrd="0" presId="urn:microsoft.com/office/officeart/2005/8/layout/hProcess6"/>
    <dgm:cxn modelId="{47D95FCC-9523-4900-9501-B98A5156B987}" type="presParOf" srcId="{24323590-F682-4762-B4F6-D0FDC33E2442}" destId="{58AE0604-0715-496C-A5A6-E6490CAF8DE7}" srcOrd="1" destOrd="0" presId="urn:microsoft.com/office/officeart/2005/8/layout/hProcess6"/>
    <dgm:cxn modelId="{67D7A620-4A22-4082-90BC-5BD8C8C247A4}" type="presParOf" srcId="{24323590-F682-4762-B4F6-D0FDC33E2442}" destId="{D88CA6FF-E97B-4E97-9217-DAA4F03D9E63}" srcOrd="2" destOrd="0" presId="urn:microsoft.com/office/officeart/2005/8/layout/hProcess6"/>
    <dgm:cxn modelId="{6E78CB38-C162-4E11-A1FE-ADCA0140CB1F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60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+ 40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b="1" dirty="0" smtClean="0"/>
            <a:t>100</a:t>
          </a:r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- 20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80</a:t>
          </a:r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20</a:t>
          </a:r>
          <a:endParaRPr lang="cs-CZ" sz="2800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90</a:t>
          </a:r>
          <a:endParaRPr lang="cs-CZ" sz="2800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+ 10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- 70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4BD02CF8-6BF9-40F6-9593-03993E3D287C}" type="presOf" srcId="{B1E6D925-20FD-4195-A9AB-34021922EEE9}" destId="{92541F90-4A5B-4AA5-B18D-6B3506E48960}" srcOrd="0" destOrd="0" presId="urn:microsoft.com/office/officeart/2005/8/layout/hProcess6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C1951B43-AD9A-4CB2-9030-F368F6C29D1B}" type="presOf" srcId="{DD754AB7-A6BA-445F-ABA9-CD6A646BE6B7}" destId="{A0E7298A-8064-44C9-9625-71E4900F93E9}" srcOrd="1" destOrd="0" presId="urn:microsoft.com/office/officeart/2005/8/layout/hProcess6"/>
    <dgm:cxn modelId="{2A0325AB-DC82-4DA2-A730-CE72B0E83247}" type="presOf" srcId="{32132F9F-55DC-49A0-9A8F-955C28EF535B}" destId="{B714FF2C-AE42-42F5-A31C-CB065930EE33}" srcOrd="0" destOrd="0" presId="urn:microsoft.com/office/officeart/2005/8/layout/hProcess6"/>
    <dgm:cxn modelId="{9A7BD514-9964-4C99-B6B4-206C1FC4F6E4}" type="presOf" srcId="{6B22FCFD-5345-4AB0-A71B-C13677D8C973}" destId="{7298CE97-650F-454B-A1F7-AD7BA5B52205}" srcOrd="1" destOrd="0" presId="urn:microsoft.com/office/officeart/2005/8/layout/hProcess6"/>
    <dgm:cxn modelId="{46664EB7-571E-4E22-BC82-D6894EE22A59}" type="presOf" srcId="{09631561-7A20-4649-A8E0-458828A11BC1}" destId="{39C8F383-6383-4267-A93F-48FD6D71A75B}" srcOrd="0" destOrd="0" presId="urn:microsoft.com/office/officeart/2005/8/layout/hProcess6"/>
    <dgm:cxn modelId="{C59C0F36-FBC1-4BCC-807E-F6E447945B7F}" type="presOf" srcId="{6B22FCFD-5345-4AB0-A71B-C13677D8C973}" destId="{C37D17AB-0B62-4675-BE84-839C37CDAE82}" srcOrd="0" destOrd="0" presId="urn:microsoft.com/office/officeart/2005/8/layout/hProcess6"/>
    <dgm:cxn modelId="{A27297C5-207A-4F52-BE00-FFBFF3DEBB61}" type="presOf" srcId="{DD754AB7-A6BA-445F-ABA9-CD6A646BE6B7}" destId="{EEDBE665-A226-4765-9A29-8600A2C1B1B0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BA77006D-F6C4-403F-8E4B-3A6429B8BDA0}" type="presOf" srcId="{3FAC2B28-937B-4D07-80B2-6412D6F3DF6F}" destId="{F8D73E4A-F2C3-42BC-828A-88B63DAE7107}" srcOrd="0" destOrd="0" presId="urn:microsoft.com/office/officeart/2005/8/layout/hProcess6"/>
    <dgm:cxn modelId="{69853932-9BDC-4009-B742-6C35479F9951}" type="presOf" srcId="{0349D4F7-F2BE-4B2A-818E-8C60915CB8C2}" destId="{8080447E-2BB1-460E-BF99-8BA6087CA917}" srcOrd="1" destOrd="0" presId="urn:microsoft.com/office/officeart/2005/8/layout/hProcess6"/>
    <dgm:cxn modelId="{B003543D-F10F-4C05-A52C-96659E601890}" type="presOf" srcId="{0349D4F7-F2BE-4B2A-818E-8C60915CB8C2}" destId="{6E48267C-E90C-4278-A778-4310660B61D8}" srcOrd="0" destOrd="0" presId="urn:microsoft.com/office/officeart/2005/8/layout/hProcess6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54FBE113-82D6-45BB-8993-46A67D4052EE}" type="presOf" srcId="{F8ADDCDB-D1BD-4BBF-B613-773AF4534832}" destId="{E2778854-298D-4E9A-A0CC-BD9B42047D9E}" srcOrd="0" destOrd="0" presId="urn:microsoft.com/office/officeart/2005/8/layout/hProcess6"/>
    <dgm:cxn modelId="{30507D6B-7064-4FF4-899B-82D27D0A6E7E}" type="presOf" srcId="{4F041795-C2A3-4F8D-9F67-48773DEB9736}" destId="{CAD81F65-D3B3-4A40-8D89-46674BFEC2F6}" srcOrd="1" destOrd="0" presId="urn:microsoft.com/office/officeart/2005/8/layout/hProcess6"/>
    <dgm:cxn modelId="{15C8A8FA-2A5D-4642-A7CE-147E382ABC29}" type="presOf" srcId="{4F041795-C2A3-4F8D-9F67-48773DEB9736}" destId="{7E9ACF3A-02E5-4228-8EA0-1C17678CE71B}" srcOrd="0" destOrd="0" presId="urn:microsoft.com/office/officeart/2005/8/layout/hProcess6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66D781F0-8CAC-4E9A-AE17-878F73333F4C}" type="presOf" srcId="{EA373EBF-991E-4727-BD06-40AE9583D202}" destId="{9A387EB7-47FF-46F3-B8A6-BF1D8D4E5829}" srcOrd="0" destOrd="0" presId="urn:microsoft.com/office/officeart/2005/8/layout/hProcess6"/>
    <dgm:cxn modelId="{40DFBF4F-DF8B-4EF2-9889-1A0F5B79C638}" type="presParOf" srcId="{92541F90-4A5B-4AA5-B18D-6B3506E48960}" destId="{A063E49E-A996-49EF-9736-0EF745366EB7}" srcOrd="0" destOrd="0" presId="urn:microsoft.com/office/officeart/2005/8/layout/hProcess6"/>
    <dgm:cxn modelId="{895D547F-19B9-4CE9-AFAF-88B747A464E8}" type="presParOf" srcId="{A063E49E-A996-49EF-9736-0EF745366EB7}" destId="{D499FB55-A190-45F3-AF17-F2292A89D042}" srcOrd="0" destOrd="0" presId="urn:microsoft.com/office/officeart/2005/8/layout/hProcess6"/>
    <dgm:cxn modelId="{1E0A7BFB-FA40-4C69-B3AB-7F8D37CB2DA5}" type="presParOf" srcId="{A063E49E-A996-49EF-9736-0EF745366EB7}" destId="{C37D17AB-0B62-4675-BE84-839C37CDAE82}" srcOrd="1" destOrd="0" presId="urn:microsoft.com/office/officeart/2005/8/layout/hProcess6"/>
    <dgm:cxn modelId="{3EC927EC-64E8-4E2D-9EFF-371ADC6372C5}" type="presParOf" srcId="{A063E49E-A996-49EF-9736-0EF745366EB7}" destId="{7298CE97-650F-454B-A1F7-AD7BA5B52205}" srcOrd="2" destOrd="0" presId="urn:microsoft.com/office/officeart/2005/8/layout/hProcess6"/>
    <dgm:cxn modelId="{4979CF14-D614-4405-BA2C-894E036895BA}" type="presParOf" srcId="{A063E49E-A996-49EF-9736-0EF745366EB7}" destId="{B714FF2C-AE42-42F5-A31C-CB065930EE33}" srcOrd="3" destOrd="0" presId="urn:microsoft.com/office/officeart/2005/8/layout/hProcess6"/>
    <dgm:cxn modelId="{C776B8EB-380E-4CAB-BCA7-59C1D7F75AC2}" type="presParOf" srcId="{92541F90-4A5B-4AA5-B18D-6B3506E48960}" destId="{F2B11B70-55C4-4F81-BA00-DF72524DFC86}" srcOrd="1" destOrd="0" presId="urn:microsoft.com/office/officeart/2005/8/layout/hProcess6"/>
    <dgm:cxn modelId="{F60DD41A-9CD1-41F5-A143-A1DA57E554AA}" type="presParOf" srcId="{92541F90-4A5B-4AA5-B18D-6B3506E48960}" destId="{57250EB4-6AF8-4279-AF27-9333FBD96A65}" srcOrd="2" destOrd="0" presId="urn:microsoft.com/office/officeart/2005/8/layout/hProcess6"/>
    <dgm:cxn modelId="{BD96CAC7-311C-4D98-A75E-321A460B12E2}" type="presParOf" srcId="{57250EB4-6AF8-4279-AF27-9333FBD96A65}" destId="{493FAECB-BDA5-4BC4-AF1C-C8ED0F076D0D}" srcOrd="0" destOrd="0" presId="urn:microsoft.com/office/officeart/2005/8/layout/hProcess6"/>
    <dgm:cxn modelId="{0EB926C6-0680-4920-8D6F-C3795BF409D9}" type="presParOf" srcId="{57250EB4-6AF8-4279-AF27-9333FBD96A65}" destId="{EEDBE665-A226-4765-9A29-8600A2C1B1B0}" srcOrd="1" destOrd="0" presId="urn:microsoft.com/office/officeart/2005/8/layout/hProcess6"/>
    <dgm:cxn modelId="{778DE07D-4A3C-4AF7-BDFC-29EB04E15AF4}" type="presParOf" srcId="{57250EB4-6AF8-4279-AF27-9333FBD96A65}" destId="{A0E7298A-8064-44C9-9625-71E4900F93E9}" srcOrd="2" destOrd="0" presId="urn:microsoft.com/office/officeart/2005/8/layout/hProcess6"/>
    <dgm:cxn modelId="{EC8AC26C-A96C-4DF8-B373-8020856A0472}" type="presParOf" srcId="{57250EB4-6AF8-4279-AF27-9333FBD96A65}" destId="{9A387EB7-47FF-46F3-B8A6-BF1D8D4E5829}" srcOrd="3" destOrd="0" presId="urn:microsoft.com/office/officeart/2005/8/layout/hProcess6"/>
    <dgm:cxn modelId="{62179CC0-ED77-4D26-B107-18A70612B7E5}" type="presParOf" srcId="{92541F90-4A5B-4AA5-B18D-6B3506E48960}" destId="{DD8860C5-0BC6-4CC2-8CDE-B8B2E470056A}" srcOrd="3" destOrd="0" presId="urn:microsoft.com/office/officeart/2005/8/layout/hProcess6"/>
    <dgm:cxn modelId="{7DAB9C1E-4E89-4F37-A023-18E1F4F681EB}" type="presParOf" srcId="{92541F90-4A5B-4AA5-B18D-6B3506E48960}" destId="{05DF485C-1832-4BB7-829D-A2B14BAC3339}" srcOrd="4" destOrd="0" presId="urn:microsoft.com/office/officeart/2005/8/layout/hProcess6"/>
    <dgm:cxn modelId="{494DE4BD-3B52-4E69-8972-8306A2B8CEB3}" type="presParOf" srcId="{05DF485C-1832-4BB7-829D-A2B14BAC3339}" destId="{66A8A1B6-E135-4074-883F-0C122E6A682D}" srcOrd="0" destOrd="0" presId="urn:microsoft.com/office/officeart/2005/8/layout/hProcess6"/>
    <dgm:cxn modelId="{8376DE76-C09E-495B-AA66-FC5600EE459E}" type="presParOf" srcId="{05DF485C-1832-4BB7-829D-A2B14BAC3339}" destId="{6E48267C-E90C-4278-A778-4310660B61D8}" srcOrd="1" destOrd="0" presId="urn:microsoft.com/office/officeart/2005/8/layout/hProcess6"/>
    <dgm:cxn modelId="{1EE72BE8-9243-4DF3-BAB0-2DFFC876F08E}" type="presParOf" srcId="{05DF485C-1832-4BB7-829D-A2B14BAC3339}" destId="{8080447E-2BB1-460E-BF99-8BA6087CA917}" srcOrd="2" destOrd="0" presId="urn:microsoft.com/office/officeart/2005/8/layout/hProcess6"/>
    <dgm:cxn modelId="{5E1D7215-03EB-4F16-9438-CCF6BEEF3605}" type="presParOf" srcId="{05DF485C-1832-4BB7-829D-A2B14BAC3339}" destId="{F8D73E4A-F2C3-42BC-828A-88B63DAE7107}" srcOrd="3" destOrd="0" presId="urn:microsoft.com/office/officeart/2005/8/layout/hProcess6"/>
    <dgm:cxn modelId="{8446CC81-B075-45DC-B48B-DB2593D10D16}" type="presParOf" srcId="{92541F90-4A5B-4AA5-B18D-6B3506E48960}" destId="{BB6C6588-41BD-455B-8CA0-0D73B59ED66A}" srcOrd="5" destOrd="0" presId="urn:microsoft.com/office/officeart/2005/8/layout/hProcess6"/>
    <dgm:cxn modelId="{D7953B9C-06F7-4545-B813-E25D8EECCFF7}" type="presParOf" srcId="{92541F90-4A5B-4AA5-B18D-6B3506E48960}" destId="{2481B247-6F8E-4BBE-95F7-A6102B902BA3}" srcOrd="6" destOrd="0" presId="urn:microsoft.com/office/officeart/2005/8/layout/hProcess6"/>
    <dgm:cxn modelId="{02E5D723-5D14-4717-8875-930976E20A01}" type="presParOf" srcId="{2481B247-6F8E-4BBE-95F7-A6102B902BA3}" destId="{8C3E0263-81D7-44D2-8EAC-5C8CDDDBAE91}" srcOrd="0" destOrd="0" presId="urn:microsoft.com/office/officeart/2005/8/layout/hProcess6"/>
    <dgm:cxn modelId="{3E5B01DA-EDAE-4034-8C2E-AA0BBBF436F2}" type="presParOf" srcId="{2481B247-6F8E-4BBE-95F7-A6102B902BA3}" destId="{7E9ACF3A-02E5-4228-8EA0-1C17678CE71B}" srcOrd="1" destOrd="0" presId="urn:microsoft.com/office/officeart/2005/8/layout/hProcess6"/>
    <dgm:cxn modelId="{D40C26C3-23ED-4DBF-B0B9-27E5850F66D8}" type="presParOf" srcId="{2481B247-6F8E-4BBE-95F7-A6102B902BA3}" destId="{CAD81F65-D3B3-4A40-8D89-46674BFEC2F6}" srcOrd="2" destOrd="0" presId="urn:microsoft.com/office/officeart/2005/8/layout/hProcess6"/>
    <dgm:cxn modelId="{80C854E8-6F66-438B-B96B-0F67216D6926}" type="presParOf" srcId="{2481B247-6F8E-4BBE-95F7-A6102B902BA3}" destId="{39C8F383-6383-4267-A93F-48FD6D71A75B}" srcOrd="3" destOrd="0" presId="urn:microsoft.com/office/officeart/2005/8/layout/hProcess6"/>
    <dgm:cxn modelId="{D566E5B5-8EBD-4692-B54B-8BC7F25A22B2}" type="presParOf" srcId="{92541F90-4A5B-4AA5-B18D-6B3506E48960}" destId="{7F4B1339-04F9-4A25-AE6F-87860F8B73F4}" srcOrd="7" destOrd="0" presId="urn:microsoft.com/office/officeart/2005/8/layout/hProcess6"/>
    <dgm:cxn modelId="{56904A38-949D-47B5-B6E9-AF1A9A3B108A}" type="presParOf" srcId="{92541F90-4A5B-4AA5-B18D-6B3506E48960}" destId="{24323590-F682-4762-B4F6-D0FDC33E2442}" srcOrd="8" destOrd="0" presId="urn:microsoft.com/office/officeart/2005/8/layout/hProcess6"/>
    <dgm:cxn modelId="{DE290B09-12E2-4CCE-A431-AA7D1DF750F6}" type="presParOf" srcId="{24323590-F682-4762-B4F6-D0FDC33E2442}" destId="{232EE368-4C6E-45A0-81C8-20D88F587B67}" srcOrd="0" destOrd="0" presId="urn:microsoft.com/office/officeart/2005/8/layout/hProcess6"/>
    <dgm:cxn modelId="{17577CA7-C78B-469C-AC18-9E0E7B9EB18B}" type="presParOf" srcId="{24323590-F682-4762-B4F6-D0FDC33E2442}" destId="{58AE0604-0715-496C-A5A6-E6490CAF8DE7}" srcOrd="1" destOrd="0" presId="urn:microsoft.com/office/officeart/2005/8/layout/hProcess6"/>
    <dgm:cxn modelId="{795B305B-1326-4BE2-959E-B54848EB6E46}" type="presParOf" srcId="{24323590-F682-4762-B4F6-D0FDC33E2442}" destId="{D88CA6FF-E97B-4E97-9217-DAA4F03D9E63}" srcOrd="2" destOrd="0" presId="urn:microsoft.com/office/officeart/2005/8/layout/hProcess6"/>
    <dgm:cxn modelId="{67DF77E4-E132-4CB4-9D36-61D3AD313AF1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Jitka Zajíčková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VY_42_INOVACE_01_ČÍSLO A POČETNÍ OPERACE_27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M</a:t>
          </a:r>
          <a:r>
            <a:rPr lang="cs-CZ" sz="2000" kern="1200" dirty="0" smtClean="0">
              <a:solidFill>
                <a:schemeClr val="tx1"/>
              </a:solidFill>
            </a:rPr>
            <a:t> – 2</a:t>
          </a:r>
          <a:r>
            <a:rPr lang="cs-CZ" sz="2000" kern="1200" dirty="0" smtClean="0">
              <a:solidFill>
                <a:schemeClr val="tx1"/>
              </a:solidFill>
            </a:rPr>
            <a:t>. B </a:t>
          </a:r>
          <a:r>
            <a:rPr lang="cs-CZ" sz="2000" kern="1200" dirty="0" smtClean="0">
              <a:solidFill>
                <a:schemeClr val="tx1"/>
              </a:solidFill>
            </a:rPr>
            <a:t>– Sčítání a odčítání desítek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+ 50</a:t>
          </a:r>
          <a:endParaRPr lang="cs-CZ" sz="2800" b="1" kern="1200" dirty="0"/>
        </a:p>
      </dsp:txBody>
      <dsp:txXfrm>
        <a:off x="623375" y="744744"/>
        <a:ext cx="604336" cy="758535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40</a:t>
          </a:r>
          <a:endParaRPr lang="cs-CZ" sz="2800" b="1" kern="1200" dirty="0"/>
        </a:p>
      </dsp:txBody>
      <dsp:txXfrm>
        <a:off x="94316" y="904868"/>
        <a:ext cx="438287" cy="438287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- 30 </a:t>
          </a:r>
          <a:endParaRPr lang="cs-CZ" sz="2800" b="1" kern="1200" dirty="0"/>
        </a:p>
      </dsp:txBody>
      <dsp:txXfrm>
        <a:off x="2250432" y="744744"/>
        <a:ext cx="604336" cy="758535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1721373" y="904868"/>
        <a:ext cx="438287" cy="438287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+ 40</a:t>
          </a:r>
          <a:endParaRPr lang="cs-CZ" sz="2800" b="1" kern="1200" dirty="0"/>
        </a:p>
      </dsp:txBody>
      <dsp:txXfrm>
        <a:off x="3877490" y="744744"/>
        <a:ext cx="604336" cy="758535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3348430" y="904868"/>
        <a:ext cx="438287" cy="438287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- 90</a:t>
          </a:r>
          <a:endParaRPr lang="cs-CZ" sz="2800" b="1" kern="1200" dirty="0"/>
        </a:p>
      </dsp:txBody>
      <dsp:txXfrm>
        <a:off x="5504547" y="744744"/>
        <a:ext cx="604336" cy="758535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4975488" y="904868"/>
        <a:ext cx="438287" cy="438287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6602545" y="904868"/>
        <a:ext cx="438287" cy="4382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+ 20</a:t>
          </a:r>
          <a:endParaRPr lang="cs-CZ" sz="2800" b="1" kern="1200" dirty="0"/>
        </a:p>
      </dsp:txBody>
      <dsp:txXfrm>
        <a:off x="623375" y="744744"/>
        <a:ext cx="604336" cy="758535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50</a:t>
          </a:r>
          <a:endParaRPr lang="cs-CZ" sz="2800" b="1" kern="1200" dirty="0"/>
        </a:p>
      </dsp:txBody>
      <dsp:txXfrm>
        <a:off x="94316" y="904868"/>
        <a:ext cx="438287" cy="438287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- 40 </a:t>
          </a:r>
          <a:endParaRPr lang="cs-CZ" sz="2800" b="1" kern="1200" dirty="0"/>
        </a:p>
      </dsp:txBody>
      <dsp:txXfrm>
        <a:off x="2250432" y="744744"/>
        <a:ext cx="604336" cy="758535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1721373" y="904868"/>
        <a:ext cx="438287" cy="438287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+ 50</a:t>
          </a:r>
          <a:endParaRPr lang="cs-CZ" sz="2800" b="1" kern="1200" dirty="0"/>
        </a:p>
      </dsp:txBody>
      <dsp:txXfrm>
        <a:off x="3877490" y="744744"/>
        <a:ext cx="604336" cy="758535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3348430" y="904868"/>
        <a:ext cx="438287" cy="438287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- 80</a:t>
          </a:r>
          <a:endParaRPr lang="cs-CZ" sz="2800" b="1" kern="1200" dirty="0"/>
        </a:p>
      </dsp:txBody>
      <dsp:txXfrm>
        <a:off x="5504547" y="744744"/>
        <a:ext cx="604336" cy="758535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4975488" y="904868"/>
        <a:ext cx="438287" cy="438287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6602545" y="904868"/>
        <a:ext cx="438287" cy="4382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+ 40</a:t>
          </a:r>
          <a:endParaRPr lang="cs-CZ" sz="2800" b="1" kern="1200" dirty="0"/>
        </a:p>
      </dsp:txBody>
      <dsp:txXfrm>
        <a:off x="623375" y="744744"/>
        <a:ext cx="604336" cy="758535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60</a:t>
          </a:r>
          <a:endParaRPr lang="cs-CZ" sz="2800" b="1" kern="1200" dirty="0"/>
        </a:p>
      </dsp:txBody>
      <dsp:txXfrm>
        <a:off x="94316" y="904868"/>
        <a:ext cx="438287" cy="438287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- 20 </a:t>
          </a:r>
          <a:endParaRPr lang="cs-CZ" sz="2800" b="1" kern="1200" dirty="0"/>
        </a:p>
      </dsp:txBody>
      <dsp:txXfrm>
        <a:off x="2250432" y="744744"/>
        <a:ext cx="604336" cy="758535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1721373" y="904868"/>
        <a:ext cx="438287" cy="438287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+ 10</a:t>
          </a:r>
          <a:endParaRPr lang="cs-CZ" sz="2800" b="1" kern="1200" dirty="0"/>
        </a:p>
      </dsp:txBody>
      <dsp:txXfrm>
        <a:off x="3877490" y="744744"/>
        <a:ext cx="604336" cy="758535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3348430" y="904868"/>
        <a:ext cx="438287" cy="438287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- 70</a:t>
          </a:r>
          <a:endParaRPr lang="cs-CZ" sz="2800" b="1" kern="1200" dirty="0"/>
        </a:p>
      </dsp:txBody>
      <dsp:txXfrm>
        <a:off x="5504547" y="744744"/>
        <a:ext cx="604336" cy="758535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4975488" y="904868"/>
        <a:ext cx="438287" cy="438287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_</a:t>
          </a:r>
          <a:endParaRPr lang="cs-CZ" sz="2800" b="1" kern="1200" dirty="0"/>
        </a:p>
      </dsp:txBody>
      <dsp:txXfrm>
        <a:off x="6602545" y="904868"/>
        <a:ext cx="438287" cy="4382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+ 50</a:t>
          </a:r>
          <a:endParaRPr lang="cs-CZ" sz="2800" b="1" kern="1200" dirty="0"/>
        </a:p>
      </dsp:txBody>
      <dsp:txXfrm>
        <a:off x="623375" y="744744"/>
        <a:ext cx="604336" cy="758535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40</a:t>
          </a:r>
          <a:endParaRPr lang="cs-CZ" sz="2800" b="1" kern="1200" dirty="0"/>
        </a:p>
      </dsp:txBody>
      <dsp:txXfrm>
        <a:off x="94316" y="904868"/>
        <a:ext cx="438287" cy="438287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- 30 </a:t>
          </a:r>
          <a:endParaRPr lang="cs-CZ" sz="2800" b="1" kern="1200" dirty="0"/>
        </a:p>
      </dsp:txBody>
      <dsp:txXfrm>
        <a:off x="2250432" y="744744"/>
        <a:ext cx="604336" cy="758535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90</a:t>
          </a:r>
          <a:endParaRPr lang="cs-CZ" sz="2800" b="1" kern="1200" dirty="0"/>
        </a:p>
      </dsp:txBody>
      <dsp:txXfrm>
        <a:off x="1721373" y="904868"/>
        <a:ext cx="438287" cy="438287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+ 40</a:t>
          </a:r>
          <a:endParaRPr lang="cs-CZ" sz="2800" b="1" kern="1200" dirty="0"/>
        </a:p>
      </dsp:txBody>
      <dsp:txXfrm>
        <a:off x="3877490" y="744744"/>
        <a:ext cx="604336" cy="758535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60</a:t>
          </a:r>
          <a:endParaRPr lang="cs-CZ" sz="2800" b="1" kern="1200" dirty="0"/>
        </a:p>
      </dsp:txBody>
      <dsp:txXfrm>
        <a:off x="3348430" y="904868"/>
        <a:ext cx="438287" cy="438287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- 90</a:t>
          </a:r>
          <a:endParaRPr lang="cs-CZ" sz="2800" b="1" kern="1200" dirty="0"/>
        </a:p>
      </dsp:txBody>
      <dsp:txXfrm>
        <a:off x="5504547" y="744744"/>
        <a:ext cx="604336" cy="758535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100</a:t>
          </a:r>
          <a:endParaRPr lang="cs-CZ" sz="2000" b="1" kern="1200" dirty="0"/>
        </a:p>
      </dsp:txBody>
      <dsp:txXfrm>
        <a:off x="4975488" y="904868"/>
        <a:ext cx="438287" cy="438287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10</a:t>
          </a:r>
          <a:endParaRPr lang="cs-CZ" sz="2800" b="1" kern="1200" dirty="0"/>
        </a:p>
      </dsp:txBody>
      <dsp:txXfrm>
        <a:off x="6602545" y="904868"/>
        <a:ext cx="438287" cy="4382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+ 20</a:t>
          </a:r>
          <a:endParaRPr lang="cs-CZ" sz="2800" b="1" kern="1200" dirty="0"/>
        </a:p>
      </dsp:txBody>
      <dsp:txXfrm>
        <a:off x="623375" y="744744"/>
        <a:ext cx="604336" cy="758535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50</a:t>
          </a:r>
          <a:endParaRPr lang="cs-CZ" sz="2800" b="1" kern="1200" dirty="0"/>
        </a:p>
      </dsp:txBody>
      <dsp:txXfrm>
        <a:off x="94316" y="904868"/>
        <a:ext cx="438287" cy="438287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- 40 </a:t>
          </a:r>
          <a:endParaRPr lang="cs-CZ" sz="2800" b="1" kern="1200" dirty="0"/>
        </a:p>
      </dsp:txBody>
      <dsp:txXfrm>
        <a:off x="2250432" y="744744"/>
        <a:ext cx="604336" cy="758535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70</a:t>
          </a:r>
          <a:endParaRPr lang="cs-CZ" sz="2800" b="1" kern="1200" dirty="0"/>
        </a:p>
      </dsp:txBody>
      <dsp:txXfrm>
        <a:off x="1721373" y="904868"/>
        <a:ext cx="438287" cy="438287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+ 50</a:t>
          </a:r>
          <a:endParaRPr lang="cs-CZ" sz="2800" b="1" kern="1200" dirty="0"/>
        </a:p>
      </dsp:txBody>
      <dsp:txXfrm>
        <a:off x="3877490" y="744744"/>
        <a:ext cx="604336" cy="758535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30</a:t>
          </a:r>
          <a:endParaRPr lang="cs-CZ" sz="2800" b="1" kern="1200" dirty="0"/>
        </a:p>
      </dsp:txBody>
      <dsp:txXfrm>
        <a:off x="3348430" y="904868"/>
        <a:ext cx="438287" cy="438287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- 80</a:t>
          </a:r>
          <a:endParaRPr lang="cs-CZ" sz="2800" b="1" kern="1200" dirty="0"/>
        </a:p>
      </dsp:txBody>
      <dsp:txXfrm>
        <a:off x="5504547" y="744744"/>
        <a:ext cx="604336" cy="758535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80</a:t>
          </a:r>
          <a:endParaRPr lang="cs-CZ" sz="2800" b="1" kern="1200" dirty="0"/>
        </a:p>
      </dsp:txBody>
      <dsp:txXfrm>
        <a:off x="4975488" y="904868"/>
        <a:ext cx="438287" cy="438287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0</a:t>
          </a:r>
          <a:endParaRPr lang="cs-CZ" sz="2800" b="1" kern="1200" dirty="0"/>
        </a:p>
      </dsp:txBody>
      <dsp:txXfrm>
        <a:off x="6602545" y="904868"/>
        <a:ext cx="438287" cy="4382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+ 40</a:t>
          </a:r>
          <a:endParaRPr lang="cs-CZ" sz="2800" b="1" kern="1200" dirty="0"/>
        </a:p>
      </dsp:txBody>
      <dsp:txXfrm>
        <a:off x="623375" y="744744"/>
        <a:ext cx="604336" cy="758535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60</a:t>
          </a:r>
          <a:endParaRPr lang="cs-CZ" sz="2800" b="1" kern="1200" dirty="0"/>
        </a:p>
      </dsp:txBody>
      <dsp:txXfrm>
        <a:off x="94316" y="904868"/>
        <a:ext cx="438287" cy="438287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- 20 </a:t>
          </a:r>
          <a:endParaRPr lang="cs-CZ" sz="2800" b="1" kern="1200" dirty="0"/>
        </a:p>
      </dsp:txBody>
      <dsp:txXfrm>
        <a:off x="2250432" y="744744"/>
        <a:ext cx="604336" cy="758535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/>
            <a:t>100</a:t>
          </a:r>
          <a:endParaRPr lang="cs-CZ" sz="2100" b="1" kern="1200" dirty="0"/>
        </a:p>
      </dsp:txBody>
      <dsp:txXfrm>
        <a:off x="1721373" y="904868"/>
        <a:ext cx="438287" cy="438287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+ 10</a:t>
          </a:r>
          <a:endParaRPr lang="cs-CZ" sz="2800" b="1" kern="1200" dirty="0"/>
        </a:p>
      </dsp:txBody>
      <dsp:txXfrm>
        <a:off x="3877490" y="744744"/>
        <a:ext cx="604336" cy="758535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80</a:t>
          </a:r>
          <a:endParaRPr lang="cs-CZ" sz="2800" b="1" kern="1200" dirty="0"/>
        </a:p>
      </dsp:txBody>
      <dsp:txXfrm>
        <a:off x="3348430" y="904868"/>
        <a:ext cx="438287" cy="438287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- 70</a:t>
          </a:r>
          <a:endParaRPr lang="cs-CZ" sz="2800" b="1" kern="1200" dirty="0"/>
        </a:p>
      </dsp:txBody>
      <dsp:txXfrm>
        <a:off x="5504547" y="744744"/>
        <a:ext cx="604336" cy="758535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90</a:t>
          </a:r>
          <a:endParaRPr lang="cs-CZ" sz="2800" b="1" kern="1200" dirty="0"/>
        </a:p>
      </dsp:txBody>
      <dsp:txXfrm>
        <a:off x="4975488" y="904868"/>
        <a:ext cx="438287" cy="438287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20</a:t>
          </a:r>
          <a:endParaRPr lang="cs-CZ" sz="2800" b="1" kern="1200" dirty="0"/>
        </a:p>
      </dsp:txBody>
      <dsp:txXfrm>
        <a:off x="6602545" y="904868"/>
        <a:ext cx="438287" cy="4382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82E991-9E34-46AD-8ED9-0ECB4AFA1CE8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1AEF52-E28D-4F51-BDCA-551ED70E7E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73018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2D7D05-9F79-46C6-9CAC-2399238FF90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96F3C-D0A8-4413-80FC-F58D455B23FE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2CC6E-D534-4D23-BDB2-C4DE82C0F3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48D6D-557C-4CE8-9AC1-C0D4513DE765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BFB19-5F3C-4F2A-A19E-20F196B449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CE7DA-85D5-4D36-A2A2-00CB71658A71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BA0E3-7251-4536-9E05-5C34C5D64C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4B2CE-18EE-4969-87AF-2C88B1DADCD6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C9F8A-5275-4186-85AB-009BC2DF43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755D6-0CB5-450D-96CA-12AB2025C439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65F35-D4FC-45E3-9722-16D2A3E853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76025-7C8B-4926-AB56-748500A16CF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F3CFD-129F-4625-BCC7-A67B8088E7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76116-D76D-4DB4-B746-0350D4559E03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41E37-C9A7-4057-ACC4-B578D2C153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34A3A-4D6F-4613-88AD-33AFDCA1058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E0D86-D64E-4E4E-A28A-38846DFECC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21F9F-2F49-46C3-BFF9-CED7E04BF843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20245-C38B-46BA-81F7-311A06D044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B1EB4-2CD3-4482-A59B-58CEA46E8892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601DC-8836-456A-B543-2E11B14786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E347F-6801-4089-AC4A-45F8FC51476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F4C46-4227-4D7D-BB17-6C2CC3179F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3B7C9A7-3A9E-416B-8A77-2B71105475D0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74CC8ED-D575-4D66-B510-3CDEE10F7A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7702873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3000" smtClean="0"/>
              <a:t>Prezentace je určena pro 2. ročník k procvičování sčítání a odčítání desítek.</a:t>
            </a:r>
          </a:p>
          <a:p>
            <a:pPr eaLnBrk="1" hangingPunct="1"/>
            <a:r>
              <a:rPr lang="cs-CZ" sz="3000" smtClean="0"/>
              <a:t>Žák se seznámí s různými typy příkladů.</a:t>
            </a:r>
          </a:p>
          <a:p>
            <a:pPr eaLnBrk="1" hangingPunct="1"/>
            <a:r>
              <a:rPr lang="cs-CZ" sz="3000" smtClean="0"/>
              <a:t>Učí se rychle reagovat a pracovat ve skupině.</a:t>
            </a:r>
          </a:p>
          <a:p>
            <a:pPr eaLnBrk="1" hangingPunct="1"/>
            <a:r>
              <a:rPr lang="cs-CZ" sz="3000" smtClean="0"/>
              <a:t>Podle reakcí dětí se jim hodina líbila a splnila funkci matematické rozcvičky za začátku hodiny i funkci samostatné práce v průběhu hodiny.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800" b="1" smtClean="0"/>
              <a:t>SČÍTÁNÍ A ODČÍTÁNÍ DESÍTEK</a:t>
            </a:r>
          </a:p>
        </p:txBody>
      </p:sp>
      <p:sp>
        <p:nvSpPr>
          <p:cNvPr id="4099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b="1" smtClean="0">
                <a:solidFill>
                  <a:srgbClr val="FF0000"/>
                </a:solidFill>
              </a:rPr>
              <a:t>Spoj příklady se stejnými výsledky.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  <p:sp>
        <p:nvSpPr>
          <p:cNvPr id="6" name="Popisek se šipkou dolů 5"/>
          <p:cNvSpPr/>
          <p:nvPr/>
        </p:nvSpPr>
        <p:spPr>
          <a:xfrm>
            <a:off x="468313" y="2708275"/>
            <a:ext cx="1223962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70 – 30</a:t>
            </a:r>
            <a:r>
              <a:rPr lang="cs-CZ" sz="2000" dirty="0"/>
              <a:t> </a:t>
            </a:r>
          </a:p>
        </p:txBody>
      </p:sp>
      <p:sp>
        <p:nvSpPr>
          <p:cNvPr id="7" name="Popisek se šipkou dolů 6"/>
          <p:cNvSpPr/>
          <p:nvPr/>
        </p:nvSpPr>
        <p:spPr>
          <a:xfrm>
            <a:off x="2268538" y="2708275"/>
            <a:ext cx="1150937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20 + 30</a:t>
            </a:r>
          </a:p>
        </p:txBody>
      </p:sp>
      <p:sp>
        <p:nvSpPr>
          <p:cNvPr id="8" name="Popisek se šipkou dolů 7"/>
          <p:cNvSpPr/>
          <p:nvPr/>
        </p:nvSpPr>
        <p:spPr>
          <a:xfrm>
            <a:off x="3995738" y="2708275"/>
            <a:ext cx="1152525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90 - 10</a:t>
            </a:r>
          </a:p>
        </p:txBody>
      </p:sp>
      <p:sp>
        <p:nvSpPr>
          <p:cNvPr id="9" name="Popisek se šipkou dolů 8"/>
          <p:cNvSpPr/>
          <p:nvPr/>
        </p:nvSpPr>
        <p:spPr>
          <a:xfrm>
            <a:off x="5795963" y="2708275"/>
            <a:ext cx="1152525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30 + 40</a:t>
            </a:r>
            <a:endParaRPr lang="cs-CZ" b="1" dirty="0"/>
          </a:p>
        </p:txBody>
      </p:sp>
      <p:sp>
        <p:nvSpPr>
          <p:cNvPr id="10" name="Popisek se šipkou dolů 9"/>
          <p:cNvSpPr/>
          <p:nvPr/>
        </p:nvSpPr>
        <p:spPr>
          <a:xfrm>
            <a:off x="7524750" y="2708275"/>
            <a:ext cx="1150938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90 - 30</a:t>
            </a:r>
          </a:p>
        </p:txBody>
      </p:sp>
      <p:sp>
        <p:nvSpPr>
          <p:cNvPr id="12" name="Popisek se šipkou nahoru 11"/>
          <p:cNvSpPr/>
          <p:nvPr/>
        </p:nvSpPr>
        <p:spPr>
          <a:xfrm>
            <a:off x="468313" y="5157788"/>
            <a:ext cx="1150937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200" b="1" dirty="0"/>
              <a:t>100 - 50</a:t>
            </a:r>
          </a:p>
        </p:txBody>
      </p:sp>
      <p:sp>
        <p:nvSpPr>
          <p:cNvPr id="13" name="Popisek se šipkou nahoru 12"/>
          <p:cNvSpPr/>
          <p:nvPr/>
        </p:nvSpPr>
        <p:spPr>
          <a:xfrm>
            <a:off x="2268538" y="5157788"/>
            <a:ext cx="1150937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20 + </a:t>
            </a:r>
            <a:r>
              <a:rPr lang="cs-CZ" sz="2400" b="1" dirty="0" err="1"/>
              <a:t>20</a:t>
            </a:r>
            <a:endParaRPr lang="cs-CZ" sz="2400" b="1" dirty="0"/>
          </a:p>
        </p:txBody>
      </p:sp>
      <p:sp>
        <p:nvSpPr>
          <p:cNvPr id="14" name="Popisek se šipkou nahoru 13"/>
          <p:cNvSpPr/>
          <p:nvPr/>
        </p:nvSpPr>
        <p:spPr>
          <a:xfrm>
            <a:off x="3995738" y="5157788"/>
            <a:ext cx="1152525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30 + </a:t>
            </a:r>
            <a:r>
              <a:rPr lang="cs-CZ" sz="2400" b="1" dirty="0" err="1"/>
              <a:t>30</a:t>
            </a:r>
            <a:endParaRPr lang="cs-CZ" sz="2400" b="1" dirty="0"/>
          </a:p>
        </p:txBody>
      </p:sp>
      <p:sp>
        <p:nvSpPr>
          <p:cNvPr id="15" name="Popisek se šipkou nahoru 14"/>
          <p:cNvSpPr/>
          <p:nvPr/>
        </p:nvSpPr>
        <p:spPr>
          <a:xfrm>
            <a:off x="5795963" y="5157788"/>
            <a:ext cx="1152525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90 - 20</a:t>
            </a:r>
          </a:p>
        </p:txBody>
      </p:sp>
      <p:sp>
        <p:nvSpPr>
          <p:cNvPr id="16" name="Popisek se šipkou nahoru 15"/>
          <p:cNvSpPr/>
          <p:nvPr/>
        </p:nvSpPr>
        <p:spPr>
          <a:xfrm>
            <a:off x="7524750" y="5157788"/>
            <a:ext cx="1150938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20 + 60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395288" y="476250"/>
            <a:ext cx="8280400" cy="583247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000" b="1" smtClean="0">
                <a:solidFill>
                  <a:srgbClr val="FF0000"/>
                </a:solidFill>
              </a:rPr>
              <a:t>Počítej a zapisuj výsledky.</a:t>
            </a: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1052513"/>
          <a:ext cx="828092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30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40 + 30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40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50 + 40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30 + 40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20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+ 60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30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80 – 40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40 +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40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80 – 30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30 +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30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+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30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50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+ 90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90 – 60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60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+ 20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50 – 40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+ 50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50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20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40 –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40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80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90 + 10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90 – 80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+ 70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50 – 20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– 10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+ 20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– 30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50 +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50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+ 10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</a:t>
                      </a: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</a:rPr>
                        <a:t>70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+ 0 = 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90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– 20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+ 50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– 50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 + 60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000" b="1" smtClean="0">
                <a:solidFill>
                  <a:srgbClr val="FF0000"/>
                </a:solidFill>
              </a:rPr>
              <a:t>Vypočítej řetězce.</a:t>
            </a:r>
          </a:p>
          <a:p>
            <a:pPr eaLnBrk="1" hangingPunct="1">
              <a:buFont typeface="Arial" charset="0"/>
              <a:buNone/>
            </a:pPr>
            <a:endParaRPr lang="cs-CZ" sz="3000" b="1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Char char="§"/>
            </a:pPr>
            <a:endParaRPr lang="cs-CZ" sz="2500" b="1" smtClean="0">
              <a:solidFill>
                <a:srgbClr val="FF0000"/>
              </a:solidFill>
            </a:endParaRPr>
          </a:p>
          <a:p>
            <a:pPr eaLnBrk="1" hangingPunct="1"/>
            <a:endParaRPr lang="cs-CZ" smtClean="0"/>
          </a:p>
        </p:txBody>
      </p:sp>
      <p:graphicFrame>
        <p:nvGraphicFramePr>
          <p:cNvPr id="12" name="Diagram 11"/>
          <p:cNvGraphicFramePr/>
          <p:nvPr/>
        </p:nvGraphicFramePr>
        <p:xfrm>
          <a:off x="539552" y="1340768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539552" y="2708920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Diagram 14"/>
          <p:cNvGraphicFramePr/>
          <p:nvPr/>
        </p:nvGraphicFramePr>
        <p:xfrm>
          <a:off x="539552" y="4077072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800" b="1" smtClean="0"/>
              <a:t>ŘEŠENÍ</a:t>
            </a:r>
          </a:p>
        </p:txBody>
      </p:sp>
      <p:sp>
        <p:nvSpPr>
          <p:cNvPr id="7171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endParaRPr lang="cs-CZ" smtClean="0"/>
          </a:p>
        </p:txBody>
      </p:sp>
      <p:sp>
        <p:nvSpPr>
          <p:cNvPr id="6" name="Popisek se šipkou dolů 5"/>
          <p:cNvSpPr/>
          <p:nvPr/>
        </p:nvSpPr>
        <p:spPr>
          <a:xfrm>
            <a:off x="468313" y="2708275"/>
            <a:ext cx="1223962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70 – 30</a:t>
            </a:r>
            <a:r>
              <a:rPr lang="cs-CZ" sz="2000" dirty="0"/>
              <a:t> </a:t>
            </a:r>
          </a:p>
        </p:txBody>
      </p:sp>
      <p:sp>
        <p:nvSpPr>
          <p:cNvPr id="7" name="Popisek se šipkou dolů 6"/>
          <p:cNvSpPr/>
          <p:nvPr/>
        </p:nvSpPr>
        <p:spPr>
          <a:xfrm>
            <a:off x="2268538" y="2708275"/>
            <a:ext cx="1150937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20 + 30</a:t>
            </a:r>
          </a:p>
        </p:txBody>
      </p:sp>
      <p:sp>
        <p:nvSpPr>
          <p:cNvPr id="8" name="Popisek se šipkou dolů 7"/>
          <p:cNvSpPr/>
          <p:nvPr/>
        </p:nvSpPr>
        <p:spPr>
          <a:xfrm>
            <a:off x="3995738" y="2708275"/>
            <a:ext cx="1152525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90 - 10</a:t>
            </a:r>
          </a:p>
        </p:txBody>
      </p:sp>
      <p:sp>
        <p:nvSpPr>
          <p:cNvPr id="9" name="Popisek se šipkou dolů 8"/>
          <p:cNvSpPr/>
          <p:nvPr/>
        </p:nvSpPr>
        <p:spPr>
          <a:xfrm>
            <a:off x="5795963" y="2708275"/>
            <a:ext cx="1152525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30 + 40</a:t>
            </a:r>
            <a:endParaRPr lang="cs-CZ" b="1" dirty="0"/>
          </a:p>
        </p:txBody>
      </p:sp>
      <p:sp>
        <p:nvSpPr>
          <p:cNvPr id="10" name="Popisek se šipkou dolů 9"/>
          <p:cNvSpPr/>
          <p:nvPr/>
        </p:nvSpPr>
        <p:spPr>
          <a:xfrm>
            <a:off x="7524750" y="2708275"/>
            <a:ext cx="1150938" cy="914400"/>
          </a:xfrm>
          <a:prstGeom prst="down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90 - 30</a:t>
            </a:r>
          </a:p>
        </p:txBody>
      </p:sp>
      <p:sp>
        <p:nvSpPr>
          <p:cNvPr id="12" name="Popisek se šipkou nahoru 11"/>
          <p:cNvSpPr/>
          <p:nvPr/>
        </p:nvSpPr>
        <p:spPr>
          <a:xfrm>
            <a:off x="468313" y="5157788"/>
            <a:ext cx="1150937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200" b="1" dirty="0"/>
              <a:t>100 - 50</a:t>
            </a:r>
          </a:p>
        </p:txBody>
      </p:sp>
      <p:sp>
        <p:nvSpPr>
          <p:cNvPr id="13" name="Popisek se šipkou nahoru 12"/>
          <p:cNvSpPr/>
          <p:nvPr/>
        </p:nvSpPr>
        <p:spPr>
          <a:xfrm>
            <a:off x="2268538" y="5157788"/>
            <a:ext cx="1150937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20 + </a:t>
            </a:r>
            <a:r>
              <a:rPr lang="cs-CZ" sz="2400" b="1" dirty="0" err="1"/>
              <a:t>20</a:t>
            </a:r>
            <a:endParaRPr lang="cs-CZ" sz="2400" b="1" dirty="0"/>
          </a:p>
        </p:txBody>
      </p:sp>
      <p:sp>
        <p:nvSpPr>
          <p:cNvPr id="14" name="Popisek se šipkou nahoru 13"/>
          <p:cNvSpPr/>
          <p:nvPr/>
        </p:nvSpPr>
        <p:spPr>
          <a:xfrm>
            <a:off x="3995738" y="5157788"/>
            <a:ext cx="1152525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30 + </a:t>
            </a:r>
            <a:r>
              <a:rPr lang="cs-CZ" sz="2400" b="1" dirty="0" err="1"/>
              <a:t>30</a:t>
            </a:r>
            <a:endParaRPr lang="cs-CZ" sz="2400" b="1" dirty="0"/>
          </a:p>
        </p:txBody>
      </p:sp>
      <p:sp>
        <p:nvSpPr>
          <p:cNvPr id="15" name="Popisek se šipkou nahoru 14"/>
          <p:cNvSpPr/>
          <p:nvPr/>
        </p:nvSpPr>
        <p:spPr>
          <a:xfrm>
            <a:off x="5795963" y="5157788"/>
            <a:ext cx="1152525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90 - 20</a:t>
            </a:r>
          </a:p>
        </p:txBody>
      </p:sp>
      <p:sp>
        <p:nvSpPr>
          <p:cNvPr id="16" name="Popisek se šipkou nahoru 15"/>
          <p:cNvSpPr/>
          <p:nvPr/>
        </p:nvSpPr>
        <p:spPr>
          <a:xfrm>
            <a:off x="7524750" y="5157788"/>
            <a:ext cx="1150938" cy="914400"/>
          </a:xfrm>
          <a:prstGeom prst="upArrowCallou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b="1" dirty="0"/>
              <a:t>20 + 60</a:t>
            </a:r>
          </a:p>
        </p:txBody>
      </p:sp>
      <p:cxnSp>
        <p:nvCxnSpPr>
          <p:cNvPr id="18" name="Přímá spojovací čára 17"/>
          <p:cNvCxnSpPr>
            <a:stCxn id="6" idx="2"/>
            <a:endCxn id="13" idx="0"/>
          </p:cNvCxnSpPr>
          <p:nvPr/>
        </p:nvCxnSpPr>
        <p:spPr>
          <a:xfrm>
            <a:off x="1079500" y="3622675"/>
            <a:ext cx="1763713" cy="1535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>
            <a:stCxn id="7" idx="2"/>
            <a:endCxn id="12" idx="0"/>
          </p:cNvCxnSpPr>
          <p:nvPr/>
        </p:nvCxnSpPr>
        <p:spPr>
          <a:xfrm flipH="1">
            <a:off x="1042988" y="3622675"/>
            <a:ext cx="1800225" cy="1535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>
            <a:stCxn id="8" idx="2"/>
            <a:endCxn id="16" idx="0"/>
          </p:cNvCxnSpPr>
          <p:nvPr/>
        </p:nvCxnSpPr>
        <p:spPr>
          <a:xfrm>
            <a:off x="4572000" y="3622675"/>
            <a:ext cx="3529013" cy="1535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9" idx="2"/>
            <a:endCxn id="15" idx="0"/>
          </p:cNvCxnSpPr>
          <p:nvPr/>
        </p:nvCxnSpPr>
        <p:spPr>
          <a:xfrm>
            <a:off x="6372225" y="3622675"/>
            <a:ext cx="0" cy="1535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>
            <a:stCxn id="10" idx="2"/>
            <a:endCxn id="14" idx="0"/>
          </p:cNvCxnSpPr>
          <p:nvPr/>
        </p:nvCxnSpPr>
        <p:spPr>
          <a:xfrm flipH="1">
            <a:off x="4572000" y="3622675"/>
            <a:ext cx="3529013" cy="1535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395288" y="476250"/>
            <a:ext cx="8280400" cy="583247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1052513"/>
          <a:ext cx="828092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– 30 = 70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40 + 30</a:t>
                      </a:r>
                      <a:r>
                        <a:rPr lang="cs-CZ" sz="2400" b="1" baseline="0" dirty="0" smtClean="0">
                          <a:solidFill>
                            <a:schemeClr val="bg1"/>
                          </a:solidFill>
                        </a:rPr>
                        <a:t> = 70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– 40 =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50 + 40 = 90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30 + 40 = 70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– 20 = 80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20 + 60 = 80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– 30 = 40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80 – 40 =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40 +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40</a:t>
                      </a: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 = 80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80 – 30 = 50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30 +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30</a:t>
                      </a: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 = 60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+</a:t>
                      </a:r>
                      <a:r>
                        <a:rPr lang="cs-CZ" sz="2400" b="1" baseline="0" dirty="0" smtClean="0">
                          <a:solidFill>
                            <a:schemeClr val="bg1"/>
                          </a:solidFill>
                        </a:rPr>
                        <a:t> 30 = 100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– 50 = 20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 + 90 = 100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90 – 60 =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– 60 = 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 + 20 = 80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50 – 40 = 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 + 50 = 60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– 50 =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20 +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20</a:t>
                      </a: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 = 40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40 –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40</a:t>
                      </a: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 = 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20 +</a:t>
                      </a:r>
                      <a:r>
                        <a:rPr lang="cs-CZ" sz="2400" b="1" baseline="0" dirty="0" smtClean="0">
                          <a:solidFill>
                            <a:schemeClr val="bg1"/>
                          </a:solidFill>
                        </a:rPr>
                        <a:t> 80 = 100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90 + 10 = 100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90 – 80 = 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20 + 70 = 90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50 – 20 =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20 – 10 =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 + 20 =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 – 30 =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50 +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50</a:t>
                      </a: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 = 100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+ 10 = 80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– </a:t>
                      </a:r>
                      <a:r>
                        <a:rPr lang="cs-CZ" sz="2400" b="1" dirty="0" err="1" smtClean="0">
                          <a:solidFill>
                            <a:schemeClr val="bg1"/>
                          </a:solidFill>
                        </a:rPr>
                        <a:t>70</a:t>
                      </a: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 = 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 + 0 = 60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– 90 = 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 – 20 = 40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20 + 50 = 70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 – 50 = 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 + 60 = 70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cs-CZ" sz="3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3000" b="1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Char char="§"/>
            </a:pPr>
            <a:endParaRPr lang="cs-CZ" sz="2500" b="1" smtClean="0">
              <a:solidFill>
                <a:srgbClr val="FF0000"/>
              </a:solidFill>
            </a:endParaRPr>
          </a:p>
          <a:p>
            <a:pPr eaLnBrk="1" hangingPunct="1"/>
            <a:endParaRPr lang="cs-CZ" smtClean="0"/>
          </a:p>
        </p:txBody>
      </p:sp>
      <p:graphicFrame>
        <p:nvGraphicFramePr>
          <p:cNvPr id="12" name="Diagram 11"/>
          <p:cNvGraphicFramePr/>
          <p:nvPr/>
        </p:nvGraphicFramePr>
        <p:xfrm>
          <a:off x="539552" y="1340768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539552" y="2708920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Diagram 14"/>
          <p:cNvGraphicFramePr/>
          <p:nvPr/>
        </p:nvGraphicFramePr>
        <p:xfrm>
          <a:off x="539552" y="4077072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CITACE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000" smtClean="0">
                <a:solidFill>
                  <a:srgbClr val="FF0000"/>
                </a:solidFill>
              </a:rPr>
              <a:t> </a:t>
            </a:r>
            <a:r>
              <a:rPr lang="cs-CZ" sz="2000" smtClean="0"/>
              <a:t>Text: vlastní autorské dílo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443</TotalTime>
  <Words>623</Words>
  <Application>Microsoft Office PowerPoint</Application>
  <PresentationFormat>Předvádění na obrazovce (4:3)</PresentationFormat>
  <Paragraphs>175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SČÍTÁNÍ A ODČÍTÁNÍ DESÍTEK</vt:lpstr>
      <vt:lpstr>Prezentace aplikace PowerPoint</vt:lpstr>
      <vt:lpstr>Prezentace aplikace PowerPoint</vt:lpstr>
      <vt:lpstr>ŘEŠENÍ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Martin Králík</cp:lastModifiedBy>
  <cp:revision>66</cp:revision>
  <dcterms:created xsi:type="dcterms:W3CDTF">2011-06-20T10:40:08Z</dcterms:created>
  <dcterms:modified xsi:type="dcterms:W3CDTF">2012-03-13T14:22:29Z</dcterms:modified>
</cp:coreProperties>
</file>