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9"/>
  </p:notesMasterIdLst>
  <p:sldIdLst>
    <p:sldId id="256" r:id="rId2"/>
    <p:sldId id="257" r:id="rId3"/>
    <p:sldId id="259" r:id="rId4"/>
    <p:sldId id="261" r:id="rId5"/>
    <p:sldId id="262" r:id="rId6"/>
    <p:sldId id="267" r:id="rId7"/>
    <p:sldId id="260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306" y="7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VY_42_INOVACE_01_ČÍSLO A </a:t>
          </a:r>
          <a:r>
            <a:rPr lang="cs-CZ" sz="2000" baseline="0" smtClean="0"/>
            <a:t>POČETNÍ OPERACE_29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Jitka Zajíčková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M</a:t>
          </a:r>
          <a:r>
            <a:rPr lang="cs-CZ" sz="2000" dirty="0" smtClean="0">
              <a:solidFill>
                <a:schemeClr val="tx1"/>
              </a:solidFill>
            </a:rPr>
            <a:t> – 2.B – Sčítání a odčítání do 100 </a:t>
          </a:r>
          <a:r>
            <a:rPr lang="cs-CZ" sz="2000" smtClean="0">
              <a:solidFill>
                <a:schemeClr val="tx1"/>
              </a:solidFill>
            </a:rPr>
            <a:t>bez přechodu 10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0B16B67-DD6B-4BC9-979C-A3CAE011BB7E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8FF800D-487E-4996-AD52-5B7A989563F8}" type="presOf" srcId="{D1D4F407-5343-4D3F-B5B9-D407B03CAEB4}" destId="{D005CE8C-CC26-4C3E-AC11-E15060ECD759}" srcOrd="0" destOrd="0" presId="urn:microsoft.com/office/officeart/2005/8/layout/target3"/>
    <dgm:cxn modelId="{BF16D8B6-1C30-442E-A8D0-1C1997561FDF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C5D6AF3-7B2F-4160-9241-034C91B6FDBB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7A50F54-7A5A-4A4C-84A0-9EF06711C898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34323C4-4552-4276-8D23-6A15D717B065}" type="presOf" srcId="{D1D4F407-5343-4D3F-B5B9-D407B03CAEB4}" destId="{AED2198E-93D5-4001-81B4-73124B309672}" srcOrd="1" destOrd="0" presId="urn:microsoft.com/office/officeart/2005/8/layout/target3"/>
    <dgm:cxn modelId="{8873C794-093F-45ED-A043-57985990E8D2}" type="presOf" srcId="{B651F6E3-6281-48DB-9319-2AEAFDAE7572}" destId="{619D679B-A015-4ECF-8348-D1034C574F40}" srcOrd="0" destOrd="0" presId="urn:microsoft.com/office/officeart/2005/8/layout/target3"/>
    <dgm:cxn modelId="{BDF0829F-20AF-4CA8-A920-67D643A0272A}" type="presOf" srcId="{D8197B8C-B260-4A16-BDF4-0947B075E274}" destId="{5A5FFA88-C948-4069-8E93-59FA12366E83}" srcOrd="1" destOrd="0" presId="urn:microsoft.com/office/officeart/2005/8/layout/target3"/>
    <dgm:cxn modelId="{A6F27108-7063-477F-BD17-C9478C75A339}" type="presOf" srcId="{757F3AB3-0718-4624-B441-E567A8F0AB56}" destId="{333A1088-737F-45CB-B68E-254E46348037}" srcOrd="0" destOrd="0" presId="urn:microsoft.com/office/officeart/2005/8/layout/target3"/>
    <dgm:cxn modelId="{B1F8972C-FE27-4CDB-A3AE-E07D7FC337F8}" type="presOf" srcId="{B651F6E3-6281-48DB-9319-2AEAFDAE7572}" destId="{6BB5E863-4638-4E1D-BFDE-399D028AC4ED}" srcOrd="1" destOrd="0" presId="urn:microsoft.com/office/officeart/2005/8/layout/target3"/>
    <dgm:cxn modelId="{005729C0-60DC-4A08-9AC2-93414790863F}" type="presOf" srcId="{D1B46980-6531-4606-95E6-44980827E919}" destId="{2BE915AB-18AA-4053-B92C-3BFC9ED204BB}" srcOrd="1" destOrd="0" presId="urn:microsoft.com/office/officeart/2005/8/layout/target3"/>
    <dgm:cxn modelId="{8A704F5D-D571-41E9-B3A9-015B889509B5}" type="presParOf" srcId="{333A1088-737F-45CB-B68E-254E46348037}" destId="{F5ABB229-8D3B-4694-996A-96F23CF14429}" srcOrd="0" destOrd="0" presId="urn:microsoft.com/office/officeart/2005/8/layout/target3"/>
    <dgm:cxn modelId="{39BE0292-D981-44F1-B86D-80052EF5618C}" type="presParOf" srcId="{333A1088-737F-45CB-B68E-254E46348037}" destId="{F41139FD-01EE-4571-8B17-4FB00FC51163}" srcOrd="1" destOrd="0" presId="urn:microsoft.com/office/officeart/2005/8/layout/target3"/>
    <dgm:cxn modelId="{9C80005D-C3AA-4AD1-928D-10F7FE5D71C7}" type="presParOf" srcId="{333A1088-737F-45CB-B68E-254E46348037}" destId="{D005CE8C-CC26-4C3E-AC11-E15060ECD759}" srcOrd="2" destOrd="0" presId="urn:microsoft.com/office/officeart/2005/8/layout/target3"/>
    <dgm:cxn modelId="{097ED008-F503-4DCA-B421-F085C212F1ED}" type="presParOf" srcId="{333A1088-737F-45CB-B68E-254E46348037}" destId="{2C702D82-9B77-49B7-9568-BB8EB47C3372}" srcOrd="3" destOrd="0" presId="urn:microsoft.com/office/officeart/2005/8/layout/target3"/>
    <dgm:cxn modelId="{54CD1B7F-E80E-4EBE-A51E-14978E6ED470}" type="presParOf" srcId="{333A1088-737F-45CB-B68E-254E46348037}" destId="{A52A0455-90FF-4808-ABD0-F02540D31D5A}" srcOrd="4" destOrd="0" presId="urn:microsoft.com/office/officeart/2005/8/layout/target3"/>
    <dgm:cxn modelId="{F46C70DF-B32F-4568-9C04-27CD1BA304DD}" type="presParOf" srcId="{333A1088-737F-45CB-B68E-254E46348037}" destId="{6140AFEC-043D-4C43-A2F9-D0F5331DF3A3}" srcOrd="5" destOrd="0" presId="urn:microsoft.com/office/officeart/2005/8/layout/target3"/>
    <dgm:cxn modelId="{6A073E5B-475A-4475-8E24-EC2E950BDA66}" type="presParOf" srcId="{333A1088-737F-45CB-B68E-254E46348037}" destId="{9358AC05-5D7D-4327-9F80-1AD486AEA664}" srcOrd="6" destOrd="0" presId="urn:microsoft.com/office/officeart/2005/8/layout/target3"/>
    <dgm:cxn modelId="{4D65F5CB-E54F-477F-8931-7D9332770850}" type="presParOf" srcId="{333A1088-737F-45CB-B68E-254E46348037}" destId="{313FC574-E1CD-4FB4-B054-0B805CE0447D}" srcOrd="7" destOrd="0" presId="urn:microsoft.com/office/officeart/2005/8/layout/target3"/>
    <dgm:cxn modelId="{7119A3D7-695E-4B7D-B3B4-72325B7303AC}" type="presParOf" srcId="{333A1088-737F-45CB-B68E-254E46348037}" destId="{619D679B-A015-4ECF-8348-D1034C574F40}" srcOrd="8" destOrd="0" presId="urn:microsoft.com/office/officeart/2005/8/layout/target3"/>
    <dgm:cxn modelId="{F166BC54-2F54-4FDE-8397-69D226059C83}" type="presParOf" srcId="{333A1088-737F-45CB-B68E-254E46348037}" destId="{322283A8-4A27-4CDA-BAE3-F381106A9174}" srcOrd="9" destOrd="0" presId="urn:microsoft.com/office/officeart/2005/8/layout/target3"/>
    <dgm:cxn modelId="{72E7E35A-1CC3-41B5-A283-8CE05FBC9A32}" type="presParOf" srcId="{333A1088-737F-45CB-B68E-254E46348037}" destId="{FFC9F71D-1B4F-4AD9-A4A6-86ADEFC8AF5C}" srcOrd="10" destOrd="0" presId="urn:microsoft.com/office/officeart/2005/8/layout/target3"/>
    <dgm:cxn modelId="{9A2480AD-B5D6-4778-BCF1-CA8EABCF378C}" type="presParOf" srcId="{333A1088-737F-45CB-B68E-254E46348037}" destId="{25B08C86-7E15-44DC-BE7F-FFB55DD49D12}" srcOrd="11" destOrd="0" presId="urn:microsoft.com/office/officeart/2005/8/layout/target3"/>
    <dgm:cxn modelId="{51AFA71B-3DC5-420A-B43B-C27B856E9C6B}" type="presParOf" srcId="{333A1088-737F-45CB-B68E-254E46348037}" destId="{76644BE8-9D7C-4C09-B250-3D10AF48CBB7}" srcOrd="12" destOrd="0" presId="urn:microsoft.com/office/officeart/2005/8/layout/target3"/>
    <dgm:cxn modelId="{6D5A9575-1DBE-486E-A867-A6602989375C}" type="presParOf" srcId="{333A1088-737F-45CB-B68E-254E46348037}" destId="{EE85B701-7295-41C0-BA7A-34D3756A2AE6}" srcOrd="13" destOrd="0" presId="urn:microsoft.com/office/officeart/2005/8/layout/target3"/>
    <dgm:cxn modelId="{9B0862D2-FB7E-4930-8D37-462AE3152BD6}" type="presParOf" srcId="{333A1088-737F-45CB-B68E-254E46348037}" destId="{8BEBB6EC-1DAA-4CAC-8A25-BC0FCBD5DBD5}" srcOrd="14" destOrd="0" presId="urn:microsoft.com/office/officeart/2005/8/layout/target3"/>
    <dgm:cxn modelId="{A7524F5C-7534-4D47-89AC-BD08B794E556}" type="presParOf" srcId="{333A1088-737F-45CB-B68E-254E46348037}" destId="{AED2198E-93D5-4001-81B4-73124B309672}" srcOrd="15" destOrd="0" presId="urn:microsoft.com/office/officeart/2005/8/layout/target3"/>
    <dgm:cxn modelId="{C1FC6974-3823-46F0-ADE3-B607F432D02D}" type="presParOf" srcId="{333A1088-737F-45CB-B68E-254E46348037}" destId="{2BE915AB-18AA-4053-B92C-3BFC9ED204BB}" srcOrd="16" destOrd="0" presId="urn:microsoft.com/office/officeart/2005/8/layout/target3"/>
    <dgm:cxn modelId="{2697527B-E3D0-41CF-A31B-31D5C6623D11}" type="presParOf" srcId="{333A1088-737F-45CB-B68E-254E46348037}" destId="{6BB5E863-4638-4E1D-BFDE-399D028AC4ED}" srcOrd="17" destOrd="0" presId="urn:microsoft.com/office/officeart/2005/8/layout/target3"/>
    <dgm:cxn modelId="{D13806FA-3F3C-4E52-82DE-6D150E23AC67}" type="presParOf" srcId="{333A1088-737F-45CB-B68E-254E46348037}" destId="{5A5FFA88-C948-4069-8E93-59FA12366E83}" srcOrd="18" destOrd="0" presId="urn:microsoft.com/office/officeart/2005/8/layout/target3"/>
    <dgm:cxn modelId="{8B2801E9-0E58-453B-9C15-61888B6E557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E6D925-20FD-4195-A9AB-34021922EEE9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2132F9F-55DC-49A0-9A8F-955C28EF535B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40</a:t>
          </a:r>
          <a:endParaRPr lang="cs-CZ" sz="2800" b="1" dirty="0"/>
        </a:p>
      </dgm:t>
    </dgm:pt>
    <dgm:pt modelId="{31BE8CB8-E964-4B93-9055-E761C3DD7029}" type="parTrans" cxnId="{83A7B650-F0EB-4326-B3BE-3450BA707383}">
      <dgm:prSet/>
      <dgm:spPr/>
      <dgm:t>
        <a:bodyPr/>
        <a:lstStyle/>
        <a:p>
          <a:endParaRPr lang="cs-CZ"/>
        </a:p>
      </dgm:t>
    </dgm:pt>
    <dgm:pt modelId="{9E33127B-CB07-4A58-BDC8-BC5708657E7B}" type="sibTrans" cxnId="{83A7B650-F0EB-4326-B3BE-3450BA707383}">
      <dgm:prSet/>
      <dgm:spPr/>
      <dgm:t>
        <a:bodyPr/>
        <a:lstStyle/>
        <a:p>
          <a:endParaRPr lang="cs-CZ"/>
        </a:p>
      </dgm:t>
    </dgm:pt>
    <dgm:pt modelId="{6B22FCFD-5345-4AB0-A71B-C13677D8C973}">
      <dgm:prSet phldrT="[Text]" custT="1"/>
      <dgm:spPr/>
      <dgm:t>
        <a:bodyPr/>
        <a:lstStyle/>
        <a:p>
          <a:r>
            <a:rPr lang="cs-CZ" sz="2800" b="1" dirty="0" smtClean="0"/>
            <a:t>+ 5</a:t>
          </a:r>
          <a:endParaRPr lang="cs-CZ" sz="2800" b="1" dirty="0"/>
        </a:p>
      </dgm:t>
    </dgm:pt>
    <dgm:pt modelId="{68196BE0-AA64-4C98-9AF8-AB8CE760C7B4}" type="parTrans" cxnId="{CFE42283-2D6A-4A9C-9AB0-F08032E96670}">
      <dgm:prSet/>
      <dgm:spPr/>
      <dgm:t>
        <a:bodyPr/>
        <a:lstStyle/>
        <a:p>
          <a:endParaRPr lang="cs-CZ"/>
        </a:p>
      </dgm:t>
    </dgm:pt>
    <dgm:pt modelId="{E1CF4F6C-27F5-4AFE-A32E-E6BC6219CD1F}" type="sibTrans" cxnId="{CFE42283-2D6A-4A9C-9AB0-F08032E96670}">
      <dgm:prSet/>
      <dgm:spPr/>
      <dgm:t>
        <a:bodyPr/>
        <a:lstStyle/>
        <a:p>
          <a:endParaRPr lang="cs-CZ"/>
        </a:p>
      </dgm:t>
    </dgm:pt>
    <dgm:pt modelId="{EA373EBF-991E-4727-BD06-40AE9583D202}">
      <dgm:prSet phldrT="[Text]"/>
      <dgm:spPr/>
      <dgm:t>
        <a:bodyPr/>
        <a:lstStyle/>
        <a:p>
          <a:endParaRPr lang="cs-CZ" b="1" dirty="0"/>
        </a:p>
      </dgm:t>
    </dgm:pt>
    <dgm:pt modelId="{2426974B-DF2D-498F-994A-C06245922531}" type="parTrans" cxnId="{B4880BA0-6366-48A4-92A2-549B40EB5DD1}">
      <dgm:prSet/>
      <dgm:spPr/>
      <dgm:t>
        <a:bodyPr/>
        <a:lstStyle/>
        <a:p>
          <a:endParaRPr lang="cs-CZ"/>
        </a:p>
      </dgm:t>
    </dgm:pt>
    <dgm:pt modelId="{755300A1-A876-4493-82DD-2498DF7250DB}" type="sibTrans" cxnId="{B4880BA0-6366-48A4-92A2-549B40EB5DD1}">
      <dgm:prSet/>
      <dgm:spPr/>
      <dgm:t>
        <a:bodyPr/>
        <a:lstStyle/>
        <a:p>
          <a:endParaRPr lang="cs-CZ"/>
        </a:p>
      </dgm:t>
    </dgm:pt>
    <dgm:pt modelId="{DD754AB7-A6BA-445F-ABA9-CD6A646BE6B7}">
      <dgm:prSet phldrT="[Text]" custT="1"/>
      <dgm:spPr/>
      <dgm:t>
        <a:bodyPr/>
        <a:lstStyle/>
        <a:p>
          <a:r>
            <a:rPr lang="cs-CZ" sz="2800" b="1" dirty="0" smtClean="0"/>
            <a:t>- 3 </a:t>
          </a:r>
          <a:endParaRPr lang="cs-CZ" sz="2800" b="1" dirty="0"/>
        </a:p>
      </dgm:t>
    </dgm:pt>
    <dgm:pt modelId="{1F6A3A93-78F2-40BF-8F23-063F96DBE676}" type="parTrans" cxnId="{8696607E-EF1C-47CB-AEEF-76DDFE7228F8}">
      <dgm:prSet/>
      <dgm:spPr/>
      <dgm:t>
        <a:bodyPr/>
        <a:lstStyle/>
        <a:p>
          <a:endParaRPr lang="cs-CZ"/>
        </a:p>
      </dgm:t>
    </dgm:pt>
    <dgm:pt modelId="{E40A3AD9-EF05-41DD-8C84-6FB3340A7814}" type="sibTrans" cxnId="{8696607E-EF1C-47CB-AEEF-76DDFE7228F8}">
      <dgm:prSet/>
      <dgm:spPr/>
      <dgm:t>
        <a:bodyPr/>
        <a:lstStyle/>
        <a:p>
          <a:endParaRPr lang="cs-CZ"/>
        </a:p>
      </dgm:t>
    </dgm:pt>
    <dgm:pt modelId="{3FAC2B28-937B-4D07-80B2-6412D6F3DF6F}">
      <dgm:prSet phldrT="[Text]" custT="1"/>
      <dgm:spPr/>
      <dgm:t>
        <a:bodyPr/>
        <a:lstStyle/>
        <a:p>
          <a:endParaRPr lang="cs-CZ" sz="2800" b="1" dirty="0"/>
        </a:p>
      </dgm:t>
    </dgm:pt>
    <dgm:pt modelId="{6D9166A3-A8E7-4813-9E08-9B01016FAD9F}" type="parTrans" cxnId="{10BC1B3B-F458-4641-AB83-725E0FB6B9FE}">
      <dgm:prSet/>
      <dgm:spPr/>
      <dgm:t>
        <a:bodyPr/>
        <a:lstStyle/>
        <a:p>
          <a:endParaRPr lang="cs-CZ"/>
        </a:p>
      </dgm:t>
    </dgm:pt>
    <dgm:pt modelId="{08345F40-907B-46DF-BF88-C18A166A309A}" type="sibTrans" cxnId="{10BC1B3B-F458-4641-AB83-725E0FB6B9FE}">
      <dgm:prSet/>
      <dgm:spPr/>
      <dgm:t>
        <a:bodyPr/>
        <a:lstStyle/>
        <a:p>
          <a:endParaRPr lang="cs-CZ"/>
        </a:p>
      </dgm:t>
    </dgm:pt>
    <dgm:pt modelId="{F8ADDCDB-D1BD-4BBF-B613-773AF4534832}">
      <dgm:prSet phldrT="[Text]"/>
      <dgm:spPr/>
      <dgm:t>
        <a:bodyPr/>
        <a:lstStyle/>
        <a:p>
          <a:endParaRPr lang="cs-CZ" b="1" dirty="0"/>
        </a:p>
      </dgm:t>
    </dgm:pt>
    <dgm:pt modelId="{DD7B33CC-893B-419E-A400-C8E576CB001E}" type="parTrans" cxnId="{1CE9D497-2FE1-4CCF-BBAF-55319790D1A7}">
      <dgm:prSet/>
      <dgm:spPr/>
      <dgm:t>
        <a:bodyPr/>
        <a:lstStyle/>
        <a:p>
          <a:endParaRPr lang="cs-CZ"/>
        </a:p>
      </dgm:t>
    </dgm:pt>
    <dgm:pt modelId="{29CFE037-D110-47BE-93C2-B4BEE38C033B}" type="sibTrans" cxnId="{1CE9D497-2FE1-4CCF-BBAF-55319790D1A7}">
      <dgm:prSet/>
      <dgm:spPr/>
      <dgm:t>
        <a:bodyPr/>
        <a:lstStyle/>
        <a:p>
          <a:endParaRPr lang="cs-CZ"/>
        </a:p>
      </dgm:t>
    </dgm:pt>
    <dgm:pt modelId="{09631561-7A20-4649-A8E0-458828A11BC1}">
      <dgm:prSet phldrT="[Text]"/>
      <dgm:spPr/>
      <dgm:t>
        <a:bodyPr/>
        <a:lstStyle/>
        <a:p>
          <a:endParaRPr lang="cs-CZ" b="1" dirty="0"/>
        </a:p>
      </dgm:t>
    </dgm:pt>
    <dgm:pt modelId="{67A7D7D9-2AD1-4DC5-9878-5CC5E05B745E}" type="parTrans" cxnId="{B60820B0-5DE6-4750-87AD-BEB2B17D4355}">
      <dgm:prSet/>
      <dgm:spPr/>
      <dgm:t>
        <a:bodyPr/>
        <a:lstStyle/>
        <a:p>
          <a:endParaRPr lang="cs-CZ"/>
        </a:p>
      </dgm:t>
    </dgm:pt>
    <dgm:pt modelId="{5DB6D9F3-819B-4498-B4E5-AD0BC2E2E112}" type="sibTrans" cxnId="{B60820B0-5DE6-4750-87AD-BEB2B17D4355}">
      <dgm:prSet/>
      <dgm:spPr/>
      <dgm:t>
        <a:bodyPr/>
        <a:lstStyle/>
        <a:p>
          <a:endParaRPr lang="cs-CZ"/>
        </a:p>
      </dgm:t>
    </dgm:pt>
    <dgm:pt modelId="{0349D4F7-F2BE-4B2A-818E-8C60915CB8C2}">
      <dgm:prSet custT="1"/>
      <dgm:spPr/>
      <dgm:t>
        <a:bodyPr/>
        <a:lstStyle/>
        <a:p>
          <a:r>
            <a:rPr lang="cs-CZ" sz="2800" b="1" dirty="0" smtClean="0"/>
            <a:t>+ 4</a:t>
          </a:r>
          <a:endParaRPr lang="cs-CZ" sz="2800" b="1" dirty="0"/>
        </a:p>
      </dgm:t>
    </dgm:pt>
    <dgm:pt modelId="{7F5DF0E9-64A8-4912-911B-E070602E980B}" type="parTrans" cxnId="{BCF84779-219D-484B-8885-20F6B8508B47}">
      <dgm:prSet/>
      <dgm:spPr/>
      <dgm:t>
        <a:bodyPr/>
        <a:lstStyle/>
        <a:p>
          <a:endParaRPr lang="cs-CZ"/>
        </a:p>
      </dgm:t>
    </dgm:pt>
    <dgm:pt modelId="{938F330B-3BE8-4493-AE69-EA0C87C1D68A}" type="sibTrans" cxnId="{BCF84779-219D-484B-8885-20F6B8508B47}">
      <dgm:prSet/>
      <dgm:spPr/>
      <dgm:t>
        <a:bodyPr/>
        <a:lstStyle/>
        <a:p>
          <a:endParaRPr lang="cs-CZ"/>
        </a:p>
      </dgm:t>
    </dgm:pt>
    <dgm:pt modelId="{4F041795-C2A3-4F8D-9F67-48773DEB9736}">
      <dgm:prSet custT="1"/>
      <dgm:spPr/>
      <dgm:t>
        <a:bodyPr/>
        <a:lstStyle/>
        <a:p>
          <a:r>
            <a:rPr lang="cs-CZ" sz="2800" b="1" dirty="0" smtClean="0"/>
            <a:t>- 3</a:t>
          </a:r>
          <a:endParaRPr lang="cs-CZ" sz="2800" b="1" dirty="0"/>
        </a:p>
      </dgm:t>
    </dgm:pt>
    <dgm:pt modelId="{FCF9EAD2-49CE-44BE-9672-F595F80F0E2E}" type="parTrans" cxnId="{6B354462-12D9-4008-BA23-9A6F43265AAD}">
      <dgm:prSet/>
      <dgm:spPr/>
      <dgm:t>
        <a:bodyPr/>
        <a:lstStyle/>
        <a:p>
          <a:endParaRPr lang="cs-CZ"/>
        </a:p>
      </dgm:t>
    </dgm:pt>
    <dgm:pt modelId="{CA282803-EF07-4440-8093-FADA535F5983}" type="sibTrans" cxnId="{6B354462-12D9-4008-BA23-9A6F43265AAD}">
      <dgm:prSet/>
      <dgm:spPr/>
      <dgm:t>
        <a:bodyPr/>
        <a:lstStyle/>
        <a:p>
          <a:endParaRPr lang="cs-CZ"/>
        </a:p>
      </dgm:t>
    </dgm:pt>
    <dgm:pt modelId="{92541F90-4A5B-4AA5-B18D-6B3506E48960}" type="pres">
      <dgm:prSet presAssocID="{B1E6D925-20FD-4195-A9AB-34021922EEE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063E49E-A996-49EF-9736-0EF745366EB7}" type="pres">
      <dgm:prSet presAssocID="{32132F9F-55DC-49A0-9A8F-955C28EF535B}" presName="compNode" presStyleCnt="0"/>
      <dgm:spPr/>
    </dgm:pt>
    <dgm:pt modelId="{D499FB55-A190-45F3-AF17-F2292A89D042}" type="pres">
      <dgm:prSet presAssocID="{32132F9F-55DC-49A0-9A8F-955C28EF535B}" presName="noGeometry" presStyleCnt="0"/>
      <dgm:spPr/>
    </dgm:pt>
    <dgm:pt modelId="{C37D17AB-0B62-4675-BE84-839C37CDAE82}" type="pres">
      <dgm:prSet presAssocID="{32132F9F-55DC-49A0-9A8F-955C28EF535B}" presName="childTextVisible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98CE97-650F-454B-A1F7-AD7BA5B52205}" type="pres">
      <dgm:prSet presAssocID="{32132F9F-55DC-49A0-9A8F-955C28EF535B}" presName="childTextHidden" presStyleLbl="bgAccFollowNode1" presStyleIdx="0" presStyleCnt="5"/>
      <dgm:spPr/>
      <dgm:t>
        <a:bodyPr/>
        <a:lstStyle/>
        <a:p>
          <a:endParaRPr lang="cs-CZ"/>
        </a:p>
      </dgm:t>
    </dgm:pt>
    <dgm:pt modelId="{B714FF2C-AE42-42F5-A31C-CB065930EE33}" type="pres">
      <dgm:prSet presAssocID="{32132F9F-55DC-49A0-9A8F-955C28EF535B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B11B70-55C4-4F81-BA00-DF72524DFC86}" type="pres">
      <dgm:prSet presAssocID="{32132F9F-55DC-49A0-9A8F-955C28EF535B}" presName="aSpace" presStyleCnt="0"/>
      <dgm:spPr/>
    </dgm:pt>
    <dgm:pt modelId="{57250EB4-6AF8-4279-AF27-9333FBD96A65}" type="pres">
      <dgm:prSet presAssocID="{EA373EBF-991E-4727-BD06-40AE9583D202}" presName="compNode" presStyleCnt="0"/>
      <dgm:spPr/>
    </dgm:pt>
    <dgm:pt modelId="{493FAECB-BDA5-4BC4-AF1C-C8ED0F076D0D}" type="pres">
      <dgm:prSet presAssocID="{EA373EBF-991E-4727-BD06-40AE9583D202}" presName="noGeometry" presStyleCnt="0"/>
      <dgm:spPr/>
    </dgm:pt>
    <dgm:pt modelId="{EEDBE665-A226-4765-9A29-8600A2C1B1B0}" type="pres">
      <dgm:prSet presAssocID="{EA373EBF-991E-4727-BD06-40AE9583D202}" presName="childTextVisible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E7298A-8064-44C9-9625-71E4900F93E9}" type="pres">
      <dgm:prSet presAssocID="{EA373EBF-991E-4727-BD06-40AE9583D202}" presName="childTextHidden" presStyleLbl="bgAccFollowNode1" presStyleIdx="1" presStyleCnt="5"/>
      <dgm:spPr/>
      <dgm:t>
        <a:bodyPr/>
        <a:lstStyle/>
        <a:p>
          <a:endParaRPr lang="cs-CZ"/>
        </a:p>
      </dgm:t>
    </dgm:pt>
    <dgm:pt modelId="{9A387EB7-47FF-46F3-B8A6-BF1D8D4E5829}" type="pres">
      <dgm:prSet presAssocID="{EA373EBF-991E-4727-BD06-40AE9583D202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8860C5-0BC6-4CC2-8CDE-B8B2E470056A}" type="pres">
      <dgm:prSet presAssocID="{EA373EBF-991E-4727-BD06-40AE9583D202}" presName="aSpace" presStyleCnt="0"/>
      <dgm:spPr/>
    </dgm:pt>
    <dgm:pt modelId="{05DF485C-1832-4BB7-829D-A2B14BAC3339}" type="pres">
      <dgm:prSet presAssocID="{3FAC2B28-937B-4D07-80B2-6412D6F3DF6F}" presName="compNode" presStyleCnt="0"/>
      <dgm:spPr/>
    </dgm:pt>
    <dgm:pt modelId="{66A8A1B6-E135-4074-883F-0C122E6A682D}" type="pres">
      <dgm:prSet presAssocID="{3FAC2B28-937B-4D07-80B2-6412D6F3DF6F}" presName="noGeometry" presStyleCnt="0"/>
      <dgm:spPr/>
    </dgm:pt>
    <dgm:pt modelId="{6E48267C-E90C-4278-A778-4310660B61D8}" type="pres">
      <dgm:prSet presAssocID="{3FAC2B28-937B-4D07-80B2-6412D6F3DF6F}" presName="childTextVisible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80447E-2BB1-460E-BF99-8BA6087CA917}" type="pres">
      <dgm:prSet presAssocID="{3FAC2B28-937B-4D07-80B2-6412D6F3DF6F}" presName="childTextHidden" presStyleLbl="bgAccFollowNode1" presStyleIdx="2" presStyleCnt="5"/>
      <dgm:spPr/>
      <dgm:t>
        <a:bodyPr/>
        <a:lstStyle/>
        <a:p>
          <a:endParaRPr lang="cs-CZ"/>
        </a:p>
      </dgm:t>
    </dgm:pt>
    <dgm:pt modelId="{F8D73E4A-F2C3-42BC-828A-88B63DAE7107}" type="pres">
      <dgm:prSet presAssocID="{3FAC2B28-937B-4D07-80B2-6412D6F3DF6F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6C6588-41BD-455B-8CA0-0D73B59ED66A}" type="pres">
      <dgm:prSet presAssocID="{3FAC2B28-937B-4D07-80B2-6412D6F3DF6F}" presName="aSpace" presStyleCnt="0"/>
      <dgm:spPr/>
    </dgm:pt>
    <dgm:pt modelId="{2481B247-6F8E-4BBE-95F7-A6102B902BA3}" type="pres">
      <dgm:prSet presAssocID="{09631561-7A20-4649-A8E0-458828A11BC1}" presName="compNode" presStyleCnt="0"/>
      <dgm:spPr/>
    </dgm:pt>
    <dgm:pt modelId="{8C3E0263-81D7-44D2-8EAC-5C8CDDDBAE91}" type="pres">
      <dgm:prSet presAssocID="{09631561-7A20-4649-A8E0-458828A11BC1}" presName="noGeometry" presStyleCnt="0"/>
      <dgm:spPr/>
    </dgm:pt>
    <dgm:pt modelId="{7E9ACF3A-02E5-4228-8EA0-1C17678CE71B}" type="pres">
      <dgm:prSet presAssocID="{09631561-7A20-4649-A8E0-458828A11BC1}" presName="childTextVisible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D81F65-D3B3-4A40-8D89-46674BFEC2F6}" type="pres">
      <dgm:prSet presAssocID="{09631561-7A20-4649-A8E0-458828A11BC1}" presName="childTextHidden" presStyleLbl="bgAccFollowNode1" presStyleIdx="3" presStyleCnt="5"/>
      <dgm:spPr/>
      <dgm:t>
        <a:bodyPr/>
        <a:lstStyle/>
        <a:p>
          <a:endParaRPr lang="cs-CZ"/>
        </a:p>
      </dgm:t>
    </dgm:pt>
    <dgm:pt modelId="{39C8F383-6383-4267-A93F-48FD6D71A75B}" type="pres">
      <dgm:prSet presAssocID="{09631561-7A20-4649-A8E0-458828A11BC1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4B1339-04F9-4A25-AE6F-87860F8B73F4}" type="pres">
      <dgm:prSet presAssocID="{09631561-7A20-4649-A8E0-458828A11BC1}" presName="aSpace" presStyleCnt="0"/>
      <dgm:spPr/>
    </dgm:pt>
    <dgm:pt modelId="{24323590-F682-4762-B4F6-D0FDC33E2442}" type="pres">
      <dgm:prSet presAssocID="{F8ADDCDB-D1BD-4BBF-B613-773AF4534832}" presName="compNode" presStyleCnt="0"/>
      <dgm:spPr/>
    </dgm:pt>
    <dgm:pt modelId="{232EE368-4C6E-45A0-81C8-20D88F587B67}" type="pres">
      <dgm:prSet presAssocID="{F8ADDCDB-D1BD-4BBF-B613-773AF4534832}" presName="noGeometry" presStyleCnt="0"/>
      <dgm:spPr/>
    </dgm:pt>
    <dgm:pt modelId="{58AE0604-0715-496C-A5A6-E6490CAF8DE7}" type="pres">
      <dgm:prSet presAssocID="{F8ADDCDB-D1BD-4BBF-B613-773AF4534832}" presName="childTextVisible" presStyleLbl="bgAccFollowNode1" presStyleIdx="4" presStyleCnt="5" custAng="11712733" custLinFactNeighborX="-49444" custLinFactNeighborY="-2429">
        <dgm:presLayoutVars>
          <dgm:bulletEnabled val="1"/>
        </dgm:presLayoutVars>
      </dgm:prSet>
      <dgm:spPr>
        <a:prstGeom prst="sun">
          <a:avLst/>
        </a:prstGeom>
        <a:solidFill>
          <a:srgbClr val="FFC000">
            <a:alpha val="90000"/>
          </a:srgbClr>
        </a:solidFill>
      </dgm:spPr>
      <dgm:t>
        <a:bodyPr/>
        <a:lstStyle/>
        <a:p>
          <a:endParaRPr lang="cs-CZ"/>
        </a:p>
      </dgm:t>
    </dgm:pt>
    <dgm:pt modelId="{D88CA6FF-E97B-4E97-9217-DAA4F03D9E63}" type="pres">
      <dgm:prSet presAssocID="{F8ADDCDB-D1BD-4BBF-B613-773AF4534832}" presName="childTextHidden" presStyleLbl="bgAccFollowNode1" presStyleIdx="4" presStyleCnt="5"/>
      <dgm:spPr/>
    </dgm:pt>
    <dgm:pt modelId="{E2778854-298D-4E9A-A0CC-BD9B42047D9E}" type="pres">
      <dgm:prSet presAssocID="{F8ADDCDB-D1BD-4BBF-B613-773AF4534832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CF84779-219D-484B-8885-20F6B8508B47}" srcId="{3FAC2B28-937B-4D07-80B2-6412D6F3DF6F}" destId="{0349D4F7-F2BE-4B2A-818E-8C60915CB8C2}" srcOrd="0" destOrd="0" parTransId="{7F5DF0E9-64A8-4912-911B-E070602E980B}" sibTransId="{938F330B-3BE8-4493-AE69-EA0C87C1D68A}"/>
    <dgm:cxn modelId="{2E11C052-B2DA-4B06-83F3-D6E56C5C6D4E}" type="presOf" srcId="{F8ADDCDB-D1BD-4BBF-B613-773AF4534832}" destId="{E2778854-298D-4E9A-A0CC-BD9B42047D9E}" srcOrd="0" destOrd="0" presId="urn:microsoft.com/office/officeart/2005/8/layout/hProcess6"/>
    <dgm:cxn modelId="{B60820B0-5DE6-4750-87AD-BEB2B17D4355}" srcId="{B1E6D925-20FD-4195-A9AB-34021922EEE9}" destId="{09631561-7A20-4649-A8E0-458828A11BC1}" srcOrd="3" destOrd="0" parTransId="{67A7D7D9-2AD1-4DC5-9878-5CC5E05B745E}" sibTransId="{5DB6D9F3-819B-4498-B4E5-AD0BC2E2E112}"/>
    <dgm:cxn modelId="{3CC1CE81-1A24-48FF-A981-3DC04BF52F8E}" type="presOf" srcId="{09631561-7A20-4649-A8E0-458828A11BC1}" destId="{39C8F383-6383-4267-A93F-48FD6D71A75B}" srcOrd="0" destOrd="0" presId="urn:microsoft.com/office/officeart/2005/8/layout/hProcess6"/>
    <dgm:cxn modelId="{8696607E-EF1C-47CB-AEEF-76DDFE7228F8}" srcId="{EA373EBF-991E-4727-BD06-40AE9583D202}" destId="{DD754AB7-A6BA-445F-ABA9-CD6A646BE6B7}" srcOrd="0" destOrd="0" parTransId="{1F6A3A93-78F2-40BF-8F23-063F96DBE676}" sibTransId="{E40A3AD9-EF05-41DD-8C84-6FB3340A7814}"/>
    <dgm:cxn modelId="{A6F1CF9B-4E06-4CE7-9771-A406A4EDF56D}" type="presOf" srcId="{4F041795-C2A3-4F8D-9F67-48773DEB9736}" destId="{CAD81F65-D3B3-4A40-8D89-46674BFEC2F6}" srcOrd="1" destOrd="0" presId="urn:microsoft.com/office/officeart/2005/8/layout/hProcess6"/>
    <dgm:cxn modelId="{10BC1B3B-F458-4641-AB83-725E0FB6B9FE}" srcId="{B1E6D925-20FD-4195-A9AB-34021922EEE9}" destId="{3FAC2B28-937B-4D07-80B2-6412D6F3DF6F}" srcOrd="2" destOrd="0" parTransId="{6D9166A3-A8E7-4813-9E08-9B01016FAD9F}" sibTransId="{08345F40-907B-46DF-BF88-C18A166A309A}"/>
    <dgm:cxn modelId="{B4880BA0-6366-48A4-92A2-549B40EB5DD1}" srcId="{B1E6D925-20FD-4195-A9AB-34021922EEE9}" destId="{EA373EBF-991E-4727-BD06-40AE9583D202}" srcOrd="1" destOrd="0" parTransId="{2426974B-DF2D-498F-994A-C06245922531}" sibTransId="{755300A1-A876-4493-82DD-2498DF7250DB}"/>
    <dgm:cxn modelId="{4073D21B-CC0C-4189-A9CE-02298AEE7A8E}" type="presOf" srcId="{0349D4F7-F2BE-4B2A-818E-8C60915CB8C2}" destId="{6E48267C-E90C-4278-A778-4310660B61D8}" srcOrd="0" destOrd="0" presId="urn:microsoft.com/office/officeart/2005/8/layout/hProcess6"/>
    <dgm:cxn modelId="{20E6FF95-F78F-4183-A66F-F32D7F264B0B}" type="presOf" srcId="{EA373EBF-991E-4727-BD06-40AE9583D202}" destId="{9A387EB7-47FF-46F3-B8A6-BF1D8D4E5829}" srcOrd="0" destOrd="0" presId="urn:microsoft.com/office/officeart/2005/8/layout/hProcess6"/>
    <dgm:cxn modelId="{CFE42283-2D6A-4A9C-9AB0-F08032E96670}" srcId="{32132F9F-55DC-49A0-9A8F-955C28EF535B}" destId="{6B22FCFD-5345-4AB0-A71B-C13677D8C973}" srcOrd="0" destOrd="0" parTransId="{68196BE0-AA64-4C98-9AF8-AB8CE760C7B4}" sibTransId="{E1CF4F6C-27F5-4AFE-A32E-E6BC6219CD1F}"/>
    <dgm:cxn modelId="{F67FB0DC-E08C-483F-984C-CF42900D4491}" type="presOf" srcId="{B1E6D925-20FD-4195-A9AB-34021922EEE9}" destId="{92541F90-4A5B-4AA5-B18D-6B3506E48960}" srcOrd="0" destOrd="0" presId="urn:microsoft.com/office/officeart/2005/8/layout/hProcess6"/>
    <dgm:cxn modelId="{D0FC0D42-8501-4478-B571-E807C521C2FD}" type="presOf" srcId="{6B22FCFD-5345-4AB0-A71B-C13677D8C973}" destId="{7298CE97-650F-454B-A1F7-AD7BA5B52205}" srcOrd="1" destOrd="0" presId="urn:microsoft.com/office/officeart/2005/8/layout/hProcess6"/>
    <dgm:cxn modelId="{CF7CDC17-EAAD-48A2-879E-3F9CB779A1DF}" type="presOf" srcId="{4F041795-C2A3-4F8D-9F67-48773DEB9736}" destId="{7E9ACF3A-02E5-4228-8EA0-1C17678CE71B}" srcOrd="0" destOrd="0" presId="urn:microsoft.com/office/officeart/2005/8/layout/hProcess6"/>
    <dgm:cxn modelId="{6B354462-12D9-4008-BA23-9A6F43265AAD}" srcId="{09631561-7A20-4649-A8E0-458828A11BC1}" destId="{4F041795-C2A3-4F8D-9F67-48773DEB9736}" srcOrd="0" destOrd="0" parTransId="{FCF9EAD2-49CE-44BE-9672-F595F80F0E2E}" sibTransId="{CA282803-EF07-4440-8093-FADA535F5983}"/>
    <dgm:cxn modelId="{5676A523-FC2D-4425-908B-0C179F884F64}" type="presOf" srcId="{32132F9F-55DC-49A0-9A8F-955C28EF535B}" destId="{B714FF2C-AE42-42F5-A31C-CB065930EE33}" srcOrd="0" destOrd="0" presId="urn:microsoft.com/office/officeart/2005/8/layout/hProcess6"/>
    <dgm:cxn modelId="{471A0BCE-2E30-4E5B-A2C8-F18147343947}" type="presOf" srcId="{DD754AB7-A6BA-445F-ABA9-CD6A646BE6B7}" destId="{EEDBE665-A226-4765-9A29-8600A2C1B1B0}" srcOrd="0" destOrd="0" presId="urn:microsoft.com/office/officeart/2005/8/layout/hProcess6"/>
    <dgm:cxn modelId="{337A10E4-5ACA-4101-B2D7-A4C372FEE4E3}" type="presOf" srcId="{DD754AB7-A6BA-445F-ABA9-CD6A646BE6B7}" destId="{A0E7298A-8064-44C9-9625-71E4900F93E9}" srcOrd="1" destOrd="0" presId="urn:microsoft.com/office/officeart/2005/8/layout/hProcess6"/>
    <dgm:cxn modelId="{55764B32-045E-480D-8485-BEE99E58A75D}" type="presOf" srcId="{3FAC2B28-937B-4D07-80B2-6412D6F3DF6F}" destId="{F8D73E4A-F2C3-42BC-828A-88B63DAE7107}" srcOrd="0" destOrd="0" presId="urn:microsoft.com/office/officeart/2005/8/layout/hProcess6"/>
    <dgm:cxn modelId="{1CE9D497-2FE1-4CCF-BBAF-55319790D1A7}" srcId="{B1E6D925-20FD-4195-A9AB-34021922EEE9}" destId="{F8ADDCDB-D1BD-4BBF-B613-773AF4534832}" srcOrd="4" destOrd="0" parTransId="{DD7B33CC-893B-419E-A400-C8E576CB001E}" sibTransId="{29CFE037-D110-47BE-93C2-B4BEE38C033B}"/>
    <dgm:cxn modelId="{BD97CDC8-B948-4CA6-A8B0-1FF2AA2B9CA4}" type="presOf" srcId="{0349D4F7-F2BE-4B2A-818E-8C60915CB8C2}" destId="{8080447E-2BB1-460E-BF99-8BA6087CA917}" srcOrd="1" destOrd="0" presId="urn:microsoft.com/office/officeart/2005/8/layout/hProcess6"/>
    <dgm:cxn modelId="{01168DC4-EAB3-4B9D-8F2E-D222AFE92E3A}" type="presOf" srcId="{6B22FCFD-5345-4AB0-A71B-C13677D8C973}" destId="{C37D17AB-0B62-4675-BE84-839C37CDAE82}" srcOrd="0" destOrd="0" presId="urn:microsoft.com/office/officeart/2005/8/layout/hProcess6"/>
    <dgm:cxn modelId="{83A7B650-F0EB-4326-B3BE-3450BA707383}" srcId="{B1E6D925-20FD-4195-A9AB-34021922EEE9}" destId="{32132F9F-55DC-49A0-9A8F-955C28EF535B}" srcOrd="0" destOrd="0" parTransId="{31BE8CB8-E964-4B93-9055-E761C3DD7029}" sibTransId="{9E33127B-CB07-4A58-BDC8-BC5708657E7B}"/>
    <dgm:cxn modelId="{4AFEC652-4FCB-46F0-B662-4CDE7EF75EB2}" type="presParOf" srcId="{92541F90-4A5B-4AA5-B18D-6B3506E48960}" destId="{A063E49E-A996-49EF-9736-0EF745366EB7}" srcOrd="0" destOrd="0" presId="urn:microsoft.com/office/officeart/2005/8/layout/hProcess6"/>
    <dgm:cxn modelId="{7E2FA7FC-9ED8-4DAA-88C5-BCEFC22F3AD7}" type="presParOf" srcId="{A063E49E-A996-49EF-9736-0EF745366EB7}" destId="{D499FB55-A190-45F3-AF17-F2292A89D042}" srcOrd="0" destOrd="0" presId="urn:microsoft.com/office/officeart/2005/8/layout/hProcess6"/>
    <dgm:cxn modelId="{63FB64BB-29FC-4ED7-A9FD-538AF839EB72}" type="presParOf" srcId="{A063E49E-A996-49EF-9736-0EF745366EB7}" destId="{C37D17AB-0B62-4675-BE84-839C37CDAE82}" srcOrd="1" destOrd="0" presId="urn:microsoft.com/office/officeart/2005/8/layout/hProcess6"/>
    <dgm:cxn modelId="{A9123F9B-4AAC-4C15-8AD4-C83BA6A9F410}" type="presParOf" srcId="{A063E49E-A996-49EF-9736-0EF745366EB7}" destId="{7298CE97-650F-454B-A1F7-AD7BA5B52205}" srcOrd="2" destOrd="0" presId="urn:microsoft.com/office/officeart/2005/8/layout/hProcess6"/>
    <dgm:cxn modelId="{74B3ED99-6FFF-49B9-A854-839178FD9819}" type="presParOf" srcId="{A063E49E-A996-49EF-9736-0EF745366EB7}" destId="{B714FF2C-AE42-42F5-A31C-CB065930EE33}" srcOrd="3" destOrd="0" presId="urn:microsoft.com/office/officeart/2005/8/layout/hProcess6"/>
    <dgm:cxn modelId="{0A0C6148-60F2-4AAF-83B3-C013148143EA}" type="presParOf" srcId="{92541F90-4A5B-4AA5-B18D-6B3506E48960}" destId="{F2B11B70-55C4-4F81-BA00-DF72524DFC86}" srcOrd="1" destOrd="0" presId="urn:microsoft.com/office/officeart/2005/8/layout/hProcess6"/>
    <dgm:cxn modelId="{6230E0F0-3921-4E93-A96E-57ED4B975742}" type="presParOf" srcId="{92541F90-4A5B-4AA5-B18D-6B3506E48960}" destId="{57250EB4-6AF8-4279-AF27-9333FBD96A65}" srcOrd="2" destOrd="0" presId="urn:microsoft.com/office/officeart/2005/8/layout/hProcess6"/>
    <dgm:cxn modelId="{52DC5580-AE90-4C03-9750-A00A9ADE7AFA}" type="presParOf" srcId="{57250EB4-6AF8-4279-AF27-9333FBD96A65}" destId="{493FAECB-BDA5-4BC4-AF1C-C8ED0F076D0D}" srcOrd="0" destOrd="0" presId="urn:microsoft.com/office/officeart/2005/8/layout/hProcess6"/>
    <dgm:cxn modelId="{7628B0CB-EE0E-4390-A3E9-DE9D92ED8FA0}" type="presParOf" srcId="{57250EB4-6AF8-4279-AF27-9333FBD96A65}" destId="{EEDBE665-A226-4765-9A29-8600A2C1B1B0}" srcOrd="1" destOrd="0" presId="urn:microsoft.com/office/officeart/2005/8/layout/hProcess6"/>
    <dgm:cxn modelId="{C77499C6-2452-45A9-8218-9E4D29B691E5}" type="presParOf" srcId="{57250EB4-6AF8-4279-AF27-9333FBD96A65}" destId="{A0E7298A-8064-44C9-9625-71E4900F93E9}" srcOrd="2" destOrd="0" presId="urn:microsoft.com/office/officeart/2005/8/layout/hProcess6"/>
    <dgm:cxn modelId="{67CC7785-3045-4F01-AA1D-44D5D5817A8A}" type="presParOf" srcId="{57250EB4-6AF8-4279-AF27-9333FBD96A65}" destId="{9A387EB7-47FF-46F3-B8A6-BF1D8D4E5829}" srcOrd="3" destOrd="0" presId="urn:microsoft.com/office/officeart/2005/8/layout/hProcess6"/>
    <dgm:cxn modelId="{4916795C-49D5-4512-A3B4-672C967D1DF2}" type="presParOf" srcId="{92541F90-4A5B-4AA5-B18D-6B3506E48960}" destId="{DD8860C5-0BC6-4CC2-8CDE-B8B2E470056A}" srcOrd="3" destOrd="0" presId="urn:microsoft.com/office/officeart/2005/8/layout/hProcess6"/>
    <dgm:cxn modelId="{CF7C02D1-985A-41CB-8E37-0A8243778D88}" type="presParOf" srcId="{92541F90-4A5B-4AA5-B18D-6B3506E48960}" destId="{05DF485C-1832-4BB7-829D-A2B14BAC3339}" srcOrd="4" destOrd="0" presId="urn:microsoft.com/office/officeart/2005/8/layout/hProcess6"/>
    <dgm:cxn modelId="{47E56248-86A7-44B6-BC9C-8A9CF261175C}" type="presParOf" srcId="{05DF485C-1832-4BB7-829D-A2B14BAC3339}" destId="{66A8A1B6-E135-4074-883F-0C122E6A682D}" srcOrd="0" destOrd="0" presId="urn:microsoft.com/office/officeart/2005/8/layout/hProcess6"/>
    <dgm:cxn modelId="{E0CF1584-45D8-4BF3-9A34-13F67FE2A502}" type="presParOf" srcId="{05DF485C-1832-4BB7-829D-A2B14BAC3339}" destId="{6E48267C-E90C-4278-A778-4310660B61D8}" srcOrd="1" destOrd="0" presId="urn:microsoft.com/office/officeart/2005/8/layout/hProcess6"/>
    <dgm:cxn modelId="{5F0F1BBB-6C02-4D01-A059-C9C274F6C860}" type="presParOf" srcId="{05DF485C-1832-4BB7-829D-A2B14BAC3339}" destId="{8080447E-2BB1-460E-BF99-8BA6087CA917}" srcOrd="2" destOrd="0" presId="urn:microsoft.com/office/officeart/2005/8/layout/hProcess6"/>
    <dgm:cxn modelId="{648A7C19-C029-4E01-87B0-7ED96AB3D63B}" type="presParOf" srcId="{05DF485C-1832-4BB7-829D-A2B14BAC3339}" destId="{F8D73E4A-F2C3-42BC-828A-88B63DAE7107}" srcOrd="3" destOrd="0" presId="urn:microsoft.com/office/officeart/2005/8/layout/hProcess6"/>
    <dgm:cxn modelId="{37F1AAE1-377E-41DF-B62F-6B0FD5DFB5FB}" type="presParOf" srcId="{92541F90-4A5B-4AA5-B18D-6B3506E48960}" destId="{BB6C6588-41BD-455B-8CA0-0D73B59ED66A}" srcOrd="5" destOrd="0" presId="urn:microsoft.com/office/officeart/2005/8/layout/hProcess6"/>
    <dgm:cxn modelId="{3F944314-2313-4BCC-94A3-A74172DC4016}" type="presParOf" srcId="{92541F90-4A5B-4AA5-B18D-6B3506E48960}" destId="{2481B247-6F8E-4BBE-95F7-A6102B902BA3}" srcOrd="6" destOrd="0" presId="urn:microsoft.com/office/officeart/2005/8/layout/hProcess6"/>
    <dgm:cxn modelId="{25C688B8-8643-4393-A9CB-4CD30D4F16BC}" type="presParOf" srcId="{2481B247-6F8E-4BBE-95F7-A6102B902BA3}" destId="{8C3E0263-81D7-44D2-8EAC-5C8CDDDBAE91}" srcOrd="0" destOrd="0" presId="urn:microsoft.com/office/officeart/2005/8/layout/hProcess6"/>
    <dgm:cxn modelId="{197F6939-B2FC-42D2-A902-CEE774C2291F}" type="presParOf" srcId="{2481B247-6F8E-4BBE-95F7-A6102B902BA3}" destId="{7E9ACF3A-02E5-4228-8EA0-1C17678CE71B}" srcOrd="1" destOrd="0" presId="urn:microsoft.com/office/officeart/2005/8/layout/hProcess6"/>
    <dgm:cxn modelId="{2CDC8DA9-02E2-4D0A-B458-66D612D9883A}" type="presParOf" srcId="{2481B247-6F8E-4BBE-95F7-A6102B902BA3}" destId="{CAD81F65-D3B3-4A40-8D89-46674BFEC2F6}" srcOrd="2" destOrd="0" presId="urn:microsoft.com/office/officeart/2005/8/layout/hProcess6"/>
    <dgm:cxn modelId="{370411D3-97CD-4F92-BE14-58D0D0354377}" type="presParOf" srcId="{2481B247-6F8E-4BBE-95F7-A6102B902BA3}" destId="{39C8F383-6383-4267-A93F-48FD6D71A75B}" srcOrd="3" destOrd="0" presId="urn:microsoft.com/office/officeart/2005/8/layout/hProcess6"/>
    <dgm:cxn modelId="{F6BCF90D-9055-4714-9096-028CE8E7A9A9}" type="presParOf" srcId="{92541F90-4A5B-4AA5-B18D-6B3506E48960}" destId="{7F4B1339-04F9-4A25-AE6F-87860F8B73F4}" srcOrd="7" destOrd="0" presId="urn:microsoft.com/office/officeart/2005/8/layout/hProcess6"/>
    <dgm:cxn modelId="{3A3C7D88-F899-4952-B4F3-79718E8156DC}" type="presParOf" srcId="{92541F90-4A5B-4AA5-B18D-6B3506E48960}" destId="{24323590-F682-4762-B4F6-D0FDC33E2442}" srcOrd="8" destOrd="0" presId="urn:microsoft.com/office/officeart/2005/8/layout/hProcess6"/>
    <dgm:cxn modelId="{2D755D5F-4966-41C0-A1C5-DF671A2E06D6}" type="presParOf" srcId="{24323590-F682-4762-B4F6-D0FDC33E2442}" destId="{232EE368-4C6E-45A0-81C8-20D88F587B67}" srcOrd="0" destOrd="0" presId="urn:microsoft.com/office/officeart/2005/8/layout/hProcess6"/>
    <dgm:cxn modelId="{D13C825E-6296-49E6-9610-9939E458B96A}" type="presParOf" srcId="{24323590-F682-4762-B4F6-D0FDC33E2442}" destId="{58AE0604-0715-496C-A5A6-E6490CAF8DE7}" srcOrd="1" destOrd="0" presId="urn:microsoft.com/office/officeart/2005/8/layout/hProcess6"/>
    <dgm:cxn modelId="{B367EC21-4138-46FA-B8F4-48E194484D68}" type="presParOf" srcId="{24323590-F682-4762-B4F6-D0FDC33E2442}" destId="{D88CA6FF-E97B-4E97-9217-DAA4F03D9E63}" srcOrd="2" destOrd="0" presId="urn:microsoft.com/office/officeart/2005/8/layout/hProcess6"/>
    <dgm:cxn modelId="{D61C129C-AD62-4710-99DD-CA6ECF099944}" type="presParOf" srcId="{24323590-F682-4762-B4F6-D0FDC33E2442}" destId="{E2778854-298D-4E9A-A0CC-BD9B42047D9E}" srcOrd="3" destOrd="0" presId="urn:microsoft.com/office/officeart/2005/8/layout/hProcess6"/>
  </dgm:cxnLst>
  <dgm:bg/>
  <dgm:whole/>
  <dgm:extLst>
    <a:ext uri="http://schemas.microsoft.com/office/drawing/2008/diagram">
      <dsp:dataModelExt xmlns=""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E6D925-20FD-4195-A9AB-34021922EEE9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2132F9F-55DC-49A0-9A8F-955C28EF535B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50</a:t>
          </a:r>
          <a:endParaRPr lang="cs-CZ" sz="2800" b="1" dirty="0"/>
        </a:p>
      </dgm:t>
    </dgm:pt>
    <dgm:pt modelId="{31BE8CB8-E964-4B93-9055-E761C3DD7029}" type="parTrans" cxnId="{83A7B650-F0EB-4326-B3BE-3450BA707383}">
      <dgm:prSet/>
      <dgm:spPr/>
      <dgm:t>
        <a:bodyPr/>
        <a:lstStyle/>
        <a:p>
          <a:endParaRPr lang="cs-CZ"/>
        </a:p>
      </dgm:t>
    </dgm:pt>
    <dgm:pt modelId="{9E33127B-CB07-4A58-BDC8-BC5708657E7B}" type="sibTrans" cxnId="{83A7B650-F0EB-4326-B3BE-3450BA707383}">
      <dgm:prSet/>
      <dgm:spPr/>
      <dgm:t>
        <a:bodyPr/>
        <a:lstStyle/>
        <a:p>
          <a:endParaRPr lang="cs-CZ"/>
        </a:p>
      </dgm:t>
    </dgm:pt>
    <dgm:pt modelId="{6B22FCFD-5345-4AB0-A71B-C13677D8C973}">
      <dgm:prSet phldrT="[Text]" custT="1"/>
      <dgm:spPr/>
      <dgm:t>
        <a:bodyPr/>
        <a:lstStyle/>
        <a:p>
          <a:r>
            <a:rPr lang="cs-CZ" sz="2800" b="1" dirty="0" smtClean="0"/>
            <a:t>+ 2</a:t>
          </a:r>
          <a:endParaRPr lang="cs-CZ" sz="2800" b="1" dirty="0"/>
        </a:p>
      </dgm:t>
    </dgm:pt>
    <dgm:pt modelId="{68196BE0-AA64-4C98-9AF8-AB8CE760C7B4}" type="parTrans" cxnId="{CFE42283-2D6A-4A9C-9AB0-F08032E96670}">
      <dgm:prSet/>
      <dgm:spPr/>
      <dgm:t>
        <a:bodyPr/>
        <a:lstStyle/>
        <a:p>
          <a:endParaRPr lang="cs-CZ"/>
        </a:p>
      </dgm:t>
    </dgm:pt>
    <dgm:pt modelId="{E1CF4F6C-27F5-4AFE-A32E-E6BC6219CD1F}" type="sibTrans" cxnId="{CFE42283-2D6A-4A9C-9AB0-F08032E96670}">
      <dgm:prSet/>
      <dgm:spPr/>
      <dgm:t>
        <a:bodyPr/>
        <a:lstStyle/>
        <a:p>
          <a:endParaRPr lang="cs-CZ"/>
        </a:p>
      </dgm:t>
    </dgm:pt>
    <dgm:pt modelId="{EA373EBF-991E-4727-BD06-40AE9583D202}">
      <dgm:prSet phldrT="[Text]"/>
      <dgm:spPr/>
      <dgm:t>
        <a:bodyPr/>
        <a:lstStyle/>
        <a:p>
          <a:endParaRPr lang="cs-CZ" b="1" dirty="0"/>
        </a:p>
      </dgm:t>
    </dgm:pt>
    <dgm:pt modelId="{2426974B-DF2D-498F-994A-C06245922531}" type="parTrans" cxnId="{B4880BA0-6366-48A4-92A2-549B40EB5DD1}">
      <dgm:prSet/>
      <dgm:spPr/>
      <dgm:t>
        <a:bodyPr/>
        <a:lstStyle/>
        <a:p>
          <a:endParaRPr lang="cs-CZ"/>
        </a:p>
      </dgm:t>
    </dgm:pt>
    <dgm:pt modelId="{755300A1-A876-4493-82DD-2498DF7250DB}" type="sibTrans" cxnId="{B4880BA0-6366-48A4-92A2-549B40EB5DD1}">
      <dgm:prSet/>
      <dgm:spPr/>
      <dgm:t>
        <a:bodyPr/>
        <a:lstStyle/>
        <a:p>
          <a:endParaRPr lang="cs-CZ"/>
        </a:p>
      </dgm:t>
    </dgm:pt>
    <dgm:pt modelId="{DD754AB7-A6BA-445F-ABA9-CD6A646BE6B7}">
      <dgm:prSet phldrT="[Text]" custT="1"/>
      <dgm:spPr/>
      <dgm:t>
        <a:bodyPr/>
        <a:lstStyle/>
        <a:p>
          <a:r>
            <a:rPr lang="cs-CZ" sz="2800" b="1" dirty="0" smtClean="0"/>
            <a:t>- 2 </a:t>
          </a:r>
          <a:endParaRPr lang="cs-CZ" sz="2800" b="1" dirty="0"/>
        </a:p>
      </dgm:t>
    </dgm:pt>
    <dgm:pt modelId="{1F6A3A93-78F2-40BF-8F23-063F96DBE676}" type="parTrans" cxnId="{8696607E-EF1C-47CB-AEEF-76DDFE7228F8}">
      <dgm:prSet/>
      <dgm:spPr/>
      <dgm:t>
        <a:bodyPr/>
        <a:lstStyle/>
        <a:p>
          <a:endParaRPr lang="cs-CZ"/>
        </a:p>
      </dgm:t>
    </dgm:pt>
    <dgm:pt modelId="{E40A3AD9-EF05-41DD-8C84-6FB3340A7814}" type="sibTrans" cxnId="{8696607E-EF1C-47CB-AEEF-76DDFE7228F8}">
      <dgm:prSet/>
      <dgm:spPr/>
      <dgm:t>
        <a:bodyPr/>
        <a:lstStyle/>
        <a:p>
          <a:endParaRPr lang="cs-CZ"/>
        </a:p>
      </dgm:t>
    </dgm:pt>
    <dgm:pt modelId="{3FAC2B28-937B-4D07-80B2-6412D6F3DF6F}">
      <dgm:prSet phldrT="[Text]" custT="1"/>
      <dgm:spPr/>
      <dgm:t>
        <a:bodyPr/>
        <a:lstStyle/>
        <a:p>
          <a:endParaRPr lang="cs-CZ" sz="2800" b="1" dirty="0"/>
        </a:p>
      </dgm:t>
    </dgm:pt>
    <dgm:pt modelId="{6D9166A3-A8E7-4813-9E08-9B01016FAD9F}" type="parTrans" cxnId="{10BC1B3B-F458-4641-AB83-725E0FB6B9FE}">
      <dgm:prSet/>
      <dgm:spPr/>
      <dgm:t>
        <a:bodyPr/>
        <a:lstStyle/>
        <a:p>
          <a:endParaRPr lang="cs-CZ"/>
        </a:p>
      </dgm:t>
    </dgm:pt>
    <dgm:pt modelId="{08345F40-907B-46DF-BF88-C18A166A309A}" type="sibTrans" cxnId="{10BC1B3B-F458-4641-AB83-725E0FB6B9FE}">
      <dgm:prSet/>
      <dgm:spPr/>
      <dgm:t>
        <a:bodyPr/>
        <a:lstStyle/>
        <a:p>
          <a:endParaRPr lang="cs-CZ"/>
        </a:p>
      </dgm:t>
    </dgm:pt>
    <dgm:pt modelId="{F8ADDCDB-D1BD-4BBF-B613-773AF4534832}">
      <dgm:prSet phldrT="[Text]"/>
      <dgm:spPr/>
      <dgm:t>
        <a:bodyPr/>
        <a:lstStyle/>
        <a:p>
          <a:endParaRPr lang="cs-CZ" b="1" dirty="0"/>
        </a:p>
      </dgm:t>
    </dgm:pt>
    <dgm:pt modelId="{DD7B33CC-893B-419E-A400-C8E576CB001E}" type="parTrans" cxnId="{1CE9D497-2FE1-4CCF-BBAF-55319790D1A7}">
      <dgm:prSet/>
      <dgm:spPr/>
      <dgm:t>
        <a:bodyPr/>
        <a:lstStyle/>
        <a:p>
          <a:endParaRPr lang="cs-CZ"/>
        </a:p>
      </dgm:t>
    </dgm:pt>
    <dgm:pt modelId="{29CFE037-D110-47BE-93C2-B4BEE38C033B}" type="sibTrans" cxnId="{1CE9D497-2FE1-4CCF-BBAF-55319790D1A7}">
      <dgm:prSet/>
      <dgm:spPr/>
      <dgm:t>
        <a:bodyPr/>
        <a:lstStyle/>
        <a:p>
          <a:endParaRPr lang="cs-CZ"/>
        </a:p>
      </dgm:t>
    </dgm:pt>
    <dgm:pt modelId="{09631561-7A20-4649-A8E0-458828A11BC1}">
      <dgm:prSet phldrT="[Text]"/>
      <dgm:spPr/>
      <dgm:t>
        <a:bodyPr/>
        <a:lstStyle/>
        <a:p>
          <a:endParaRPr lang="cs-CZ" b="1" dirty="0"/>
        </a:p>
      </dgm:t>
    </dgm:pt>
    <dgm:pt modelId="{67A7D7D9-2AD1-4DC5-9878-5CC5E05B745E}" type="parTrans" cxnId="{B60820B0-5DE6-4750-87AD-BEB2B17D4355}">
      <dgm:prSet/>
      <dgm:spPr/>
      <dgm:t>
        <a:bodyPr/>
        <a:lstStyle/>
        <a:p>
          <a:endParaRPr lang="cs-CZ"/>
        </a:p>
      </dgm:t>
    </dgm:pt>
    <dgm:pt modelId="{5DB6D9F3-819B-4498-B4E5-AD0BC2E2E112}" type="sibTrans" cxnId="{B60820B0-5DE6-4750-87AD-BEB2B17D4355}">
      <dgm:prSet/>
      <dgm:spPr/>
      <dgm:t>
        <a:bodyPr/>
        <a:lstStyle/>
        <a:p>
          <a:endParaRPr lang="cs-CZ"/>
        </a:p>
      </dgm:t>
    </dgm:pt>
    <dgm:pt modelId="{0349D4F7-F2BE-4B2A-818E-8C60915CB8C2}">
      <dgm:prSet custT="1"/>
      <dgm:spPr/>
      <dgm:t>
        <a:bodyPr/>
        <a:lstStyle/>
        <a:p>
          <a:r>
            <a:rPr lang="cs-CZ" sz="2800" b="1" dirty="0" smtClean="0"/>
            <a:t>+ 7</a:t>
          </a:r>
          <a:endParaRPr lang="cs-CZ" sz="2800" b="1" dirty="0"/>
        </a:p>
      </dgm:t>
    </dgm:pt>
    <dgm:pt modelId="{7F5DF0E9-64A8-4912-911B-E070602E980B}" type="parTrans" cxnId="{BCF84779-219D-484B-8885-20F6B8508B47}">
      <dgm:prSet/>
      <dgm:spPr/>
      <dgm:t>
        <a:bodyPr/>
        <a:lstStyle/>
        <a:p>
          <a:endParaRPr lang="cs-CZ"/>
        </a:p>
      </dgm:t>
    </dgm:pt>
    <dgm:pt modelId="{938F330B-3BE8-4493-AE69-EA0C87C1D68A}" type="sibTrans" cxnId="{BCF84779-219D-484B-8885-20F6B8508B47}">
      <dgm:prSet/>
      <dgm:spPr/>
      <dgm:t>
        <a:bodyPr/>
        <a:lstStyle/>
        <a:p>
          <a:endParaRPr lang="cs-CZ"/>
        </a:p>
      </dgm:t>
    </dgm:pt>
    <dgm:pt modelId="{4F041795-C2A3-4F8D-9F67-48773DEB9736}">
      <dgm:prSet custT="1"/>
      <dgm:spPr/>
      <dgm:t>
        <a:bodyPr/>
        <a:lstStyle/>
        <a:p>
          <a:r>
            <a:rPr lang="cs-CZ" sz="2800" b="1" dirty="0" smtClean="0"/>
            <a:t>- 6</a:t>
          </a:r>
          <a:endParaRPr lang="cs-CZ" sz="2800" b="1" dirty="0"/>
        </a:p>
      </dgm:t>
    </dgm:pt>
    <dgm:pt modelId="{FCF9EAD2-49CE-44BE-9672-F595F80F0E2E}" type="parTrans" cxnId="{6B354462-12D9-4008-BA23-9A6F43265AAD}">
      <dgm:prSet/>
      <dgm:spPr/>
      <dgm:t>
        <a:bodyPr/>
        <a:lstStyle/>
        <a:p>
          <a:endParaRPr lang="cs-CZ"/>
        </a:p>
      </dgm:t>
    </dgm:pt>
    <dgm:pt modelId="{CA282803-EF07-4440-8093-FADA535F5983}" type="sibTrans" cxnId="{6B354462-12D9-4008-BA23-9A6F43265AAD}">
      <dgm:prSet/>
      <dgm:spPr/>
      <dgm:t>
        <a:bodyPr/>
        <a:lstStyle/>
        <a:p>
          <a:endParaRPr lang="cs-CZ"/>
        </a:p>
      </dgm:t>
    </dgm:pt>
    <dgm:pt modelId="{92541F90-4A5B-4AA5-B18D-6B3506E48960}" type="pres">
      <dgm:prSet presAssocID="{B1E6D925-20FD-4195-A9AB-34021922EEE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063E49E-A996-49EF-9736-0EF745366EB7}" type="pres">
      <dgm:prSet presAssocID="{32132F9F-55DC-49A0-9A8F-955C28EF535B}" presName="compNode" presStyleCnt="0"/>
      <dgm:spPr/>
    </dgm:pt>
    <dgm:pt modelId="{D499FB55-A190-45F3-AF17-F2292A89D042}" type="pres">
      <dgm:prSet presAssocID="{32132F9F-55DC-49A0-9A8F-955C28EF535B}" presName="noGeometry" presStyleCnt="0"/>
      <dgm:spPr/>
    </dgm:pt>
    <dgm:pt modelId="{C37D17AB-0B62-4675-BE84-839C37CDAE82}" type="pres">
      <dgm:prSet presAssocID="{32132F9F-55DC-49A0-9A8F-955C28EF535B}" presName="childTextVisible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98CE97-650F-454B-A1F7-AD7BA5B52205}" type="pres">
      <dgm:prSet presAssocID="{32132F9F-55DC-49A0-9A8F-955C28EF535B}" presName="childTextHidden" presStyleLbl="bgAccFollowNode1" presStyleIdx="0" presStyleCnt="5"/>
      <dgm:spPr/>
      <dgm:t>
        <a:bodyPr/>
        <a:lstStyle/>
        <a:p>
          <a:endParaRPr lang="cs-CZ"/>
        </a:p>
      </dgm:t>
    </dgm:pt>
    <dgm:pt modelId="{B714FF2C-AE42-42F5-A31C-CB065930EE33}" type="pres">
      <dgm:prSet presAssocID="{32132F9F-55DC-49A0-9A8F-955C28EF535B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B11B70-55C4-4F81-BA00-DF72524DFC86}" type="pres">
      <dgm:prSet presAssocID="{32132F9F-55DC-49A0-9A8F-955C28EF535B}" presName="aSpace" presStyleCnt="0"/>
      <dgm:spPr/>
    </dgm:pt>
    <dgm:pt modelId="{57250EB4-6AF8-4279-AF27-9333FBD96A65}" type="pres">
      <dgm:prSet presAssocID="{EA373EBF-991E-4727-BD06-40AE9583D202}" presName="compNode" presStyleCnt="0"/>
      <dgm:spPr/>
    </dgm:pt>
    <dgm:pt modelId="{493FAECB-BDA5-4BC4-AF1C-C8ED0F076D0D}" type="pres">
      <dgm:prSet presAssocID="{EA373EBF-991E-4727-BD06-40AE9583D202}" presName="noGeometry" presStyleCnt="0"/>
      <dgm:spPr/>
    </dgm:pt>
    <dgm:pt modelId="{EEDBE665-A226-4765-9A29-8600A2C1B1B0}" type="pres">
      <dgm:prSet presAssocID="{EA373EBF-991E-4727-BD06-40AE9583D202}" presName="childTextVisible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E7298A-8064-44C9-9625-71E4900F93E9}" type="pres">
      <dgm:prSet presAssocID="{EA373EBF-991E-4727-BD06-40AE9583D202}" presName="childTextHidden" presStyleLbl="bgAccFollowNode1" presStyleIdx="1" presStyleCnt="5"/>
      <dgm:spPr/>
      <dgm:t>
        <a:bodyPr/>
        <a:lstStyle/>
        <a:p>
          <a:endParaRPr lang="cs-CZ"/>
        </a:p>
      </dgm:t>
    </dgm:pt>
    <dgm:pt modelId="{9A387EB7-47FF-46F3-B8A6-BF1D8D4E5829}" type="pres">
      <dgm:prSet presAssocID="{EA373EBF-991E-4727-BD06-40AE9583D202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8860C5-0BC6-4CC2-8CDE-B8B2E470056A}" type="pres">
      <dgm:prSet presAssocID="{EA373EBF-991E-4727-BD06-40AE9583D202}" presName="aSpace" presStyleCnt="0"/>
      <dgm:spPr/>
    </dgm:pt>
    <dgm:pt modelId="{05DF485C-1832-4BB7-829D-A2B14BAC3339}" type="pres">
      <dgm:prSet presAssocID="{3FAC2B28-937B-4D07-80B2-6412D6F3DF6F}" presName="compNode" presStyleCnt="0"/>
      <dgm:spPr/>
    </dgm:pt>
    <dgm:pt modelId="{66A8A1B6-E135-4074-883F-0C122E6A682D}" type="pres">
      <dgm:prSet presAssocID="{3FAC2B28-937B-4D07-80B2-6412D6F3DF6F}" presName="noGeometry" presStyleCnt="0"/>
      <dgm:spPr/>
    </dgm:pt>
    <dgm:pt modelId="{6E48267C-E90C-4278-A778-4310660B61D8}" type="pres">
      <dgm:prSet presAssocID="{3FAC2B28-937B-4D07-80B2-6412D6F3DF6F}" presName="childTextVisible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80447E-2BB1-460E-BF99-8BA6087CA917}" type="pres">
      <dgm:prSet presAssocID="{3FAC2B28-937B-4D07-80B2-6412D6F3DF6F}" presName="childTextHidden" presStyleLbl="bgAccFollowNode1" presStyleIdx="2" presStyleCnt="5"/>
      <dgm:spPr/>
      <dgm:t>
        <a:bodyPr/>
        <a:lstStyle/>
        <a:p>
          <a:endParaRPr lang="cs-CZ"/>
        </a:p>
      </dgm:t>
    </dgm:pt>
    <dgm:pt modelId="{F8D73E4A-F2C3-42BC-828A-88B63DAE7107}" type="pres">
      <dgm:prSet presAssocID="{3FAC2B28-937B-4D07-80B2-6412D6F3DF6F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6C6588-41BD-455B-8CA0-0D73B59ED66A}" type="pres">
      <dgm:prSet presAssocID="{3FAC2B28-937B-4D07-80B2-6412D6F3DF6F}" presName="aSpace" presStyleCnt="0"/>
      <dgm:spPr/>
    </dgm:pt>
    <dgm:pt modelId="{2481B247-6F8E-4BBE-95F7-A6102B902BA3}" type="pres">
      <dgm:prSet presAssocID="{09631561-7A20-4649-A8E0-458828A11BC1}" presName="compNode" presStyleCnt="0"/>
      <dgm:spPr/>
    </dgm:pt>
    <dgm:pt modelId="{8C3E0263-81D7-44D2-8EAC-5C8CDDDBAE91}" type="pres">
      <dgm:prSet presAssocID="{09631561-7A20-4649-A8E0-458828A11BC1}" presName="noGeometry" presStyleCnt="0"/>
      <dgm:spPr/>
    </dgm:pt>
    <dgm:pt modelId="{7E9ACF3A-02E5-4228-8EA0-1C17678CE71B}" type="pres">
      <dgm:prSet presAssocID="{09631561-7A20-4649-A8E0-458828A11BC1}" presName="childTextVisible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D81F65-D3B3-4A40-8D89-46674BFEC2F6}" type="pres">
      <dgm:prSet presAssocID="{09631561-7A20-4649-A8E0-458828A11BC1}" presName="childTextHidden" presStyleLbl="bgAccFollowNode1" presStyleIdx="3" presStyleCnt="5"/>
      <dgm:spPr/>
      <dgm:t>
        <a:bodyPr/>
        <a:lstStyle/>
        <a:p>
          <a:endParaRPr lang="cs-CZ"/>
        </a:p>
      </dgm:t>
    </dgm:pt>
    <dgm:pt modelId="{39C8F383-6383-4267-A93F-48FD6D71A75B}" type="pres">
      <dgm:prSet presAssocID="{09631561-7A20-4649-A8E0-458828A11BC1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4B1339-04F9-4A25-AE6F-87860F8B73F4}" type="pres">
      <dgm:prSet presAssocID="{09631561-7A20-4649-A8E0-458828A11BC1}" presName="aSpace" presStyleCnt="0"/>
      <dgm:spPr/>
    </dgm:pt>
    <dgm:pt modelId="{24323590-F682-4762-B4F6-D0FDC33E2442}" type="pres">
      <dgm:prSet presAssocID="{F8ADDCDB-D1BD-4BBF-B613-773AF4534832}" presName="compNode" presStyleCnt="0"/>
      <dgm:spPr/>
    </dgm:pt>
    <dgm:pt modelId="{232EE368-4C6E-45A0-81C8-20D88F587B67}" type="pres">
      <dgm:prSet presAssocID="{F8ADDCDB-D1BD-4BBF-B613-773AF4534832}" presName="noGeometry" presStyleCnt="0"/>
      <dgm:spPr/>
    </dgm:pt>
    <dgm:pt modelId="{58AE0604-0715-496C-A5A6-E6490CAF8DE7}" type="pres">
      <dgm:prSet presAssocID="{F8ADDCDB-D1BD-4BBF-B613-773AF4534832}" presName="childTextVisible" presStyleLbl="bgAccFollowNode1" presStyleIdx="4" presStyleCnt="5" custAng="11712733" custLinFactNeighborX="-49444" custLinFactNeighborY="-2429">
        <dgm:presLayoutVars>
          <dgm:bulletEnabled val="1"/>
        </dgm:presLayoutVars>
      </dgm:prSet>
      <dgm:spPr>
        <a:prstGeom prst="sun">
          <a:avLst/>
        </a:prstGeom>
        <a:solidFill>
          <a:srgbClr val="FFC000">
            <a:alpha val="90000"/>
          </a:srgbClr>
        </a:solidFill>
      </dgm:spPr>
      <dgm:t>
        <a:bodyPr/>
        <a:lstStyle/>
        <a:p>
          <a:endParaRPr lang="cs-CZ"/>
        </a:p>
      </dgm:t>
    </dgm:pt>
    <dgm:pt modelId="{D88CA6FF-E97B-4E97-9217-DAA4F03D9E63}" type="pres">
      <dgm:prSet presAssocID="{F8ADDCDB-D1BD-4BBF-B613-773AF4534832}" presName="childTextHidden" presStyleLbl="bgAccFollowNode1" presStyleIdx="4" presStyleCnt="5"/>
      <dgm:spPr/>
    </dgm:pt>
    <dgm:pt modelId="{E2778854-298D-4E9A-A0CC-BD9B42047D9E}" type="pres">
      <dgm:prSet presAssocID="{F8ADDCDB-D1BD-4BBF-B613-773AF4534832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CF84779-219D-484B-8885-20F6B8508B47}" srcId="{3FAC2B28-937B-4D07-80B2-6412D6F3DF6F}" destId="{0349D4F7-F2BE-4B2A-818E-8C60915CB8C2}" srcOrd="0" destOrd="0" parTransId="{7F5DF0E9-64A8-4912-911B-E070602E980B}" sibTransId="{938F330B-3BE8-4493-AE69-EA0C87C1D68A}"/>
    <dgm:cxn modelId="{B60820B0-5DE6-4750-87AD-BEB2B17D4355}" srcId="{B1E6D925-20FD-4195-A9AB-34021922EEE9}" destId="{09631561-7A20-4649-A8E0-458828A11BC1}" srcOrd="3" destOrd="0" parTransId="{67A7D7D9-2AD1-4DC5-9878-5CC5E05B745E}" sibTransId="{5DB6D9F3-819B-4498-B4E5-AD0BC2E2E112}"/>
    <dgm:cxn modelId="{8696607E-EF1C-47CB-AEEF-76DDFE7228F8}" srcId="{EA373EBF-991E-4727-BD06-40AE9583D202}" destId="{DD754AB7-A6BA-445F-ABA9-CD6A646BE6B7}" srcOrd="0" destOrd="0" parTransId="{1F6A3A93-78F2-40BF-8F23-063F96DBE676}" sibTransId="{E40A3AD9-EF05-41DD-8C84-6FB3340A7814}"/>
    <dgm:cxn modelId="{83B94657-732A-4B56-8136-09D2016D2CEF}" type="presOf" srcId="{EA373EBF-991E-4727-BD06-40AE9583D202}" destId="{9A387EB7-47FF-46F3-B8A6-BF1D8D4E5829}" srcOrd="0" destOrd="0" presId="urn:microsoft.com/office/officeart/2005/8/layout/hProcess6"/>
    <dgm:cxn modelId="{10BC1B3B-F458-4641-AB83-725E0FB6B9FE}" srcId="{B1E6D925-20FD-4195-A9AB-34021922EEE9}" destId="{3FAC2B28-937B-4D07-80B2-6412D6F3DF6F}" srcOrd="2" destOrd="0" parTransId="{6D9166A3-A8E7-4813-9E08-9B01016FAD9F}" sibTransId="{08345F40-907B-46DF-BF88-C18A166A309A}"/>
    <dgm:cxn modelId="{B4880BA0-6366-48A4-92A2-549B40EB5DD1}" srcId="{B1E6D925-20FD-4195-A9AB-34021922EEE9}" destId="{EA373EBF-991E-4727-BD06-40AE9583D202}" srcOrd="1" destOrd="0" parTransId="{2426974B-DF2D-498F-994A-C06245922531}" sibTransId="{755300A1-A876-4493-82DD-2498DF7250DB}"/>
    <dgm:cxn modelId="{F945AA08-380D-40E4-B5FB-82A635538120}" type="presOf" srcId="{DD754AB7-A6BA-445F-ABA9-CD6A646BE6B7}" destId="{A0E7298A-8064-44C9-9625-71E4900F93E9}" srcOrd="1" destOrd="0" presId="urn:microsoft.com/office/officeart/2005/8/layout/hProcess6"/>
    <dgm:cxn modelId="{3756E53A-37F1-48E8-A982-2A7E63FF7507}" type="presOf" srcId="{09631561-7A20-4649-A8E0-458828A11BC1}" destId="{39C8F383-6383-4267-A93F-48FD6D71A75B}" srcOrd="0" destOrd="0" presId="urn:microsoft.com/office/officeart/2005/8/layout/hProcess6"/>
    <dgm:cxn modelId="{CFE42283-2D6A-4A9C-9AB0-F08032E96670}" srcId="{32132F9F-55DC-49A0-9A8F-955C28EF535B}" destId="{6B22FCFD-5345-4AB0-A71B-C13677D8C973}" srcOrd="0" destOrd="0" parTransId="{68196BE0-AA64-4C98-9AF8-AB8CE760C7B4}" sibTransId="{E1CF4F6C-27F5-4AFE-A32E-E6BC6219CD1F}"/>
    <dgm:cxn modelId="{F67DD658-51B5-4B3C-AA5D-3FB69FC50315}" type="presOf" srcId="{4F041795-C2A3-4F8D-9F67-48773DEB9736}" destId="{CAD81F65-D3B3-4A40-8D89-46674BFEC2F6}" srcOrd="1" destOrd="0" presId="urn:microsoft.com/office/officeart/2005/8/layout/hProcess6"/>
    <dgm:cxn modelId="{90ACA3D7-1105-456C-A45A-FFE5F98F4F7F}" type="presOf" srcId="{4F041795-C2A3-4F8D-9F67-48773DEB9736}" destId="{7E9ACF3A-02E5-4228-8EA0-1C17678CE71B}" srcOrd="0" destOrd="0" presId="urn:microsoft.com/office/officeart/2005/8/layout/hProcess6"/>
    <dgm:cxn modelId="{C3E87335-A7C6-4617-AF61-A499BDAE8237}" type="presOf" srcId="{3FAC2B28-937B-4D07-80B2-6412D6F3DF6F}" destId="{F8D73E4A-F2C3-42BC-828A-88B63DAE7107}" srcOrd="0" destOrd="0" presId="urn:microsoft.com/office/officeart/2005/8/layout/hProcess6"/>
    <dgm:cxn modelId="{1BD15B61-5016-45B9-8632-0B6BDDAFA88F}" type="presOf" srcId="{0349D4F7-F2BE-4B2A-818E-8C60915CB8C2}" destId="{8080447E-2BB1-460E-BF99-8BA6087CA917}" srcOrd="1" destOrd="0" presId="urn:microsoft.com/office/officeart/2005/8/layout/hProcess6"/>
    <dgm:cxn modelId="{6B354462-12D9-4008-BA23-9A6F43265AAD}" srcId="{09631561-7A20-4649-A8E0-458828A11BC1}" destId="{4F041795-C2A3-4F8D-9F67-48773DEB9736}" srcOrd="0" destOrd="0" parTransId="{FCF9EAD2-49CE-44BE-9672-F595F80F0E2E}" sibTransId="{CA282803-EF07-4440-8093-FADA535F5983}"/>
    <dgm:cxn modelId="{6E0A51B1-F809-4B21-ACDA-1497A919FDA5}" type="presOf" srcId="{F8ADDCDB-D1BD-4BBF-B613-773AF4534832}" destId="{E2778854-298D-4E9A-A0CC-BD9B42047D9E}" srcOrd="0" destOrd="0" presId="urn:microsoft.com/office/officeart/2005/8/layout/hProcess6"/>
    <dgm:cxn modelId="{B3FB22F7-940B-4DCE-9368-E125FC9D1678}" type="presOf" srcId="{6B22FCFD-5345-4AB0-A71B-C13677D8C973}" destId="{7298CE97-650F-454B-A1F7-AD7BA5B52205}" srcOrd="1" destOrd="0" presId="urn:microsoft.com/office/officeart/2005/8/layout/hProcess6"/>
    <dgm:cxn modelId="{681B4FB7-82FF-4576-B0FE-8AAFC6E953B3}" type="presOf" srcId="{DD754AB7-A6BA-445F-ABA9-CD6A646BE6B7}" destId="{EEDBE665-A226-4765-9A29-8600A2C1B1B0}" srcOrd="0" destOrd="0" presId="urn:microsoft.com/office/officeart/2005/8/layout/hProcess6"/>
    <dgm:cxn modelId="{77896414-0FDF-4867-8582-940CCC934AB9}" type="presOf" srcId="{B1E6D925-20FD-4195-A9AB-34021922EEE9}" destId="{92541F90-4A5B-4AA5-B18D-6B3506E48960}" srcOrd="0" destOrd="0" presId="urn:microsoft.com/office/officeart/2005/8/layout/hProcess6"/>
    <dgm:cxn modelId="{1CE9D497-2FE1-4CCF-BBAF-55319790D1A7}" srcId="{B1E6D925-20FD-4195-A9AB-34021922EEE9}" destId="{F8ADDCDB-D1BD-4BBF-B613-773AF4534832}" srcOrd="4" destOrd="0" parTransId="{DD7B33CC-893B-419E-A400-C8E576CB001E}" sibTransId="{29CFE037-D110-47BE-93C2-B4BEE38C033B}"/>
    <dgm:cxn modelId="{CB9C01C8-FF26-466F-AD82-77731DF73476}" type="presOf" srcId="{32132F9F-55DC-49A0-9A8F-955C28EF535B}" destId="{B714FF2C-AE42-42F5-A31C-CB065930EE33}" srcOrd="0" destOrd="0" presId="urn:microsoft.com/office/officeart/2005/8/layout/hProcess6"/>
    <dgm:cxn modelId="{5CC1E45A-2D8C-401C-8FAC-B035519000B3}" type="presOf" srcId="{0349D4F7-F2BE-4B2A-818E-8C60915CB8C2}" destId="{6E48267C-E90C-4278-A778-4310660B61D8}" srcOrd="0" destOrd="0" presId="urn:microsoft.com/office/officeart/2005/8/layout/hProcess6"/>
    <dgm:cxn modelId="{FA2C88C0-3C03-49EF-8EB5-B1A008CA17C7}" type="presOf" srcId="{6B22FCFD-5345-4AB0-A71B-C13677D8C973}" destId="{C37D17AB-0B62-4675-BE84-839C37CDAE82}" srcOrd="0" destOrd="0" presId="urn:microsoft.com/office/officeart/2005/8/layout/hProcess6"/>
    <dgm:cxn modelId="{83A7B650-F0EB-4326-B3BE-3450BA707383}" srcId="{B1E6D925-20FD-4195-A9AB-34021922EEE9}" destId="{32132F9F-55DC-49A0-9A8F-955C28EF535B}" srcOrd="0" destOrd="0" parTransId="{31BE8CB8-E964-4B93-9055-E761C3DD7029}" sibTransId="{9E33127B-CB07-4A58-BDC8-BC5708657E7B}"/>
    <dgm:cxn modelId="{9DA51FFD-8016-460B-B894-A3AF566DBAB5}" type="presParOf" srcId="{92541F90-4A5B-4AA5-B18D-6B3506E48960}" destId="{A063E49E-A996-49EF-9736-0EF745366EB7}" srcOrd="0" destOrd="0" presId="urn:microsoft.com/office/officeart/2005/8/layout/hProcess6"/>
    <dgm:cxn modelId="{7A023459-8D6A-44D4-AA40-3B4EA3238E67}" type="presParOf" srcId="{A063E49E-A996-49EF-9736-0EF745366EB7}" destId="{D499FB55-A190-45F3-AF17-F2292A89D042}" srcOrd="0" destOrd="0" presId="urn:microsoft.com/office/officeart/2005/8/layout/hProcess6"/>
    <dgm:cxn modelId="{6E01440E-D986-44E6-8790-87985B53FC7E}" type="presParOf" srcId="{A063E49E-A996-49EF-9736-0EF745366EB7}" destId="{C37D17AB-0B62-4675-BE84-839C37CDAE82}" srcOrd="1" destOrd="0" presId="urn:microsoft.com/office/officeart/2005/8/layout/hProcess6"/>
    <dgm:cxn modelId="{665274E0-2B81-4365-806C-08A731AB0D3C}" type="presParOf" srcId="{A063E49E-A996-49EF-9736-0EF745366EB7}" destId="{7298CE97-650F-454B-A1F7-AD7BA5B52205}" srcOrd="2" destOrd="0" presId="urn:microsoft.com/office/officeart/2005/8/layout/hProcess6"/>
    <dgm:cxn modelId="{C26725A4-D2CC-4080-9095-0E6F52CE7E1B}" type="presParOf" srcId="{A063E49E-A996-49EF-9736-0EF745366EB7}" destId="{B714FF2C-AE42-42F5-A31C-CB065930EE33}" srcOrd="3" destOrd="0" presId="urn:microsoft.com/office/officeart/2005/8/layout/hProcess6"/>
    <dgm:cxn modelId="{852DBC89-9576-41AE-B865-97ED6EDC3928}" type="presParOf" srcId="{92541F90-4A5B-4AA5-B18D-6B3506E48960}" destId="{F2B11B70-55C4-4F81-BA00-DF72524DFC86}" srcOrd="1" destOrd="0" presId="urn:microsoft.com/office/officeart/2005/8/layout/hProcess6"/>
    <dgm:cxn modelId="{72A0180A-6524-442B-A314-6116127CDE14}" type="presParOf" srcId="{92541F90-4A5B-4AA5-B18D-6B3506E48960}" destId="{57250EB4-6AF8-4279-AF27-9333FBD96A65}" srcOrd="2" destOrd="0" presId="urn:microsoft.com/office/officeart/2005/8/layout/hProcess6"/>
    <dgm:cxn modelId="{91C452FD-8B6C-4E95-9F41-F885634BE9BC}" type="presParOf" srcId="{57250EB4-6AF8-4279-AF27-9333FBD96A65}" destId="{493FAECB-BDA5-4BC4-AF1C-C8ED0F076D0D}" srcOrd="0" destOrd="0" presId="urn:microsoft.com/office/officeart/2005/8/layout/hProcess6"/>
    <dgm:cxn modelId="{613CDBE7-C01C-44DD-BF31-392019B31952}" type="presParOf" srcId="{57250EB4-6AF8-4279-AF27-9333FBD96A65}" destId="{EEDBE665-A226-4765-9A29-8600A2C1B1B0}" srcOrd="1" destOrd="0" presId="urn:microsoft.com/office/officeart/2005/8/layout/hProcess6"/>
    <dgm:cxn modelId="{D6F85561-B250-4C94-96F6-ACAD3E4C8D2A}" type="presParOf" srcId="{57250EB4-6AF8-4279-AF27-9333FBD96A65}" destId="{A0E7298A-8064-44C9-9625-71E4900F93E9}" srcOrd="2" destOrd="0" presId="urn:microsoft.com/office/officeart/2005/8/layout/hProcess6"/>
    <dgm:cxn modelId="{D98CDA1D-4A10-458D-A356-5A1E6121D4D7}" type="presParOf" srcId="{57250EB4-6AF8-4279-AF27-9333FBD96A65}" destId="{9A387EB7-47FF-46F3-B8A6-BF1D8D4E5829}" srcOrd="3" destOrd="0" presId="urn:microsoft.com/office/officeart/2005/8/layout/hProcess6"/>
    <dgm:cxn modelId="{AC2BCCB3-E5E7-430B-8338-C6DBA2B59667}" type="presParOf" srcId="{92541F90-4A5B-4AA5-B18D-6B3506E48960}" destId="{DD8860C5-0BC6-4CC2-8CDE-B8B2E470056A}" srcOrd="3" destOrd="0" presId="urn:microsoft.com/office/officeart/2005/8/layout/hProcess6"/>
    <dgm:cxn modelId="{59B61AB3-2296-4C87-9454-D09128673BD6}" type="presParOf" srcId="{92541F90-4A5B-4AA5-B18D-6B3506E48960}" destId="{05DF485C-1832-4BB7-829D-A2B14BAC3339}" srcOrd="4" destOrd="0" presId="urn:microsoft.com/office/officeart/2005/8/layout/hProcess6"/>
    <dgm:cxn modelId="{B140252B-18E7-4C5D-A5CE-ADD9F4E7D4B1}" type="presParOf" srcId="{05DF485C-1832-4BB7-829D-A2B14BAC3339}" destId="{66A8A1B6-E135-4074-883F-0C122E6A682D}" srcOrd="0" destOrd="0" presId="urn:microsoft.com/office/officeart/2005/8/layout/hProcess6"/>
    <dgm:cxn modelId="{5CD51110-AE4F-484B-B7C2-7B8E72FD8FC3}" type="presParOf" srcId="{05DF485C-1832-4BB7-829D-A2B14BAC3339}" destId="{6E48267C-E90C-4278-A778-4310660B61D8}" srcOrd="1" destOrd="0" presId="urn:microsoft.com/office/officeart/2005/8/layout/hProcess6"/>
    <dgm:cxn modelId="{C32C821C-140E-4A01-88C4-82C44140AD97}" type="presParOf" srcId="{05DF485C-1832-4BB7-829D-A2B14BAC3339}" destId="{8080447E-2BB1-460E-BF99-8BA6087CA917}" srcOrd="2" destOrd="0" presId="urn:microsoft.com/office/officeart/2005/8/layout/hProcess6"/>
    <dgm:cxn modelId="{9A34E0CF-A6C8-4532-9BB2-5D8D348B9ADF}" type="presParOf" srcId="{05DF485C-1832-4BB7-829D-A2B14BAC3339}" destId="{F8D73E4A-F2C3-42BC-828A-88B63DAE7107}" srcOrd="3" destOrd="0" presId="urn:microsoft.com/office/officeart/2005/8/layout/hProcess6"/>
    <dgm:cxn modelId="{ADC16429-2F6D-46FA-BD91-17CA695F7BA8}" type="presParOf" srcId="{92541F90-4A5B-4AA5-B18D-6B3506E48960}" destId="{BB6C6588-41BD-455B-8CA0-0D73B59ED66A}" srcOrd="5" destOrd="0" presId="urn:microsoft.com/office/officeart/2005/8/layout/hProcess6"/>
    <dgm:cxn modelId="{266EC18E-7957-49F6-8FB7-86C6D779F902}" type="presParOf" srcId="{92541F90-4A5B-4AA5-B18D-6B3506E48960}" destId="{2481B247-6F8E-4BBE-95F7-A6102B902BA3}" srcOrd="6" destOrd="0" presId="urn:microsoft.com/office/officeart/2005/8/layout/hProcess6"/>
    <dgm:cxn modelId="{5405D172-B108-469A-8789-DC4026809E21}" type="presParOf" srcId="{2481B247-6F8E-4BBE-95F7-A6102B902BA3}" destId="{8C3E0263-81D7-44D2-8EAC-5C8CDDDBAE91}" srcOrd="0" destOrd="0" presId="urn:microsoft.com/office/officeart/2005/8/layout/hProcess6"/>
    <dgm:cxn modelId="{37F76972-22CA-450F-AD3C-F8F8F98B9BE3}" type="presParOf" srcId="{2481B247-6F8E-4BBE-95F7-A6102B902BA3}" destId="{7E9ACF3A-02E5-4228-8EA0-1C17678CE71B}" srcOrd="1" destOrd="0" presId="urn:microsoft.com/office/officeart/2005/8/layout/hProcess6"/>
    <dgm:cxn modelId="{9AA89FCE-A739-4006-BE6D-F89B8F9AF989}" type="presParOf" srcId="{2481B247-6F8E-4BBE-95F7-A6102B902BA3}" destId="{CAD81F65-D3B3-4A40-8D89-46674BFEC2F6}" srcOrd="2" destOrd="0" presId="urn:microsoft.com/office/officeart/2005/8/layout/hProcess6"/>
    <dgm:cxn modelId="{1FB311AA-741F-48F5-BD19-EC0BA8735485}" type="presParOf" srcId="{2481B247-6F8E-4BBE-95F7-A6102B902BA3}" destId="{39C8F383-6383-4267-A93F-48FD6D71A75B}" srcOrd="3" destOrd="0" presId="urn:microsoft.com/office/officeart/2005/8/layout/hProcess6"/>
    <dgm:cxn modelId="{547F15F4-4CF0-4D7B-9997-B1A3686BF86C}" type="presParOf" srcId="{92541F90-4A5B-4AA5-B18D-6B3506E48960}" destId="{7F4B1339-04F9-4A25-AE6F-87860F8B73F4}" srcOrd="7" destOrd="0" presId="urn:microsoft.com/office/officeart/2005/8/layout/hProcess6"/>
    <dgm:cxn modelId="{23FD7776-D505-4E08-A8E3-3E3C741C57F0}" type="presParOf" srcId="{92541F90-4A5B-4AA5-B18D-6B3506E48960}" destId="{24323590-F682-4762-B4F6-D0FDC33E2442}" srcOrd="8" destOrd="0" presId="urn:microsoft.com/office/officeart/2005/8/layout/hProcess6"/>
    <dgm:cxn modelId="{AE4F0A50-7776-48F7-B898-1B1FD12652CF}" type="presParOf" srcId="{24323590-F682-4762-B4F6-D0FDC33E2442}" destId="{232EE368-4C6E-45A0-81C8-20D88F587B67}" srcOrd="0" destOrd="0" presId="urn:microsoft.com/office/officeart/2005/8/layout/hProcess6"/>
    <dgm:cxn modelId="{A59B2E24-AB6F-4C71-94E2-D2D50D81D2BC}" type="presParOf" srcId="{24323590-F682-4762-B4F6-D0FDC33E2442}" destId="{58AE0604-0715-496C-A5A6-E6490CAF8DE7}" srcOrd="1" destOrd="0" presId="urn:microsoft.com/office/officeart/2005/8/layout/hProcess6"/>
    <dgm:cxn modelId="{3DC76758-FA8A-4BD7-8DFB-BD93C22921DA}" type="presParOf" srcId="{24323590-F682-4762-B4F6-D0FDC33E2442}" destId="{D88CA6FF-E97B-4E97-9217-DAA4F03D9E63}" srcOrd="2" destOrd="0" presId="urn:microsoft.com/office/officeart/2005/8/layout/hProcess6"/>
    <dgm:cxn modelId="{D5E05080-3090-4B63-BF89-17B29E0AB97C}" type="presParOf" srcId="{24323590-F682-4762-B4F6-D0FDC33E2442}" destId="{E2778854-298D-4E9A-A0CC-BD9B42047D9E}" srcOrd="3" destOrd="0" presId="urn:microsoft.com/office/officeart/2005/8/layout/hProcess6"/>
  </dgm:cxnLst>
  <dgm:bg/>
  <dgm:whole/>
  <dgm:extLst>
    <a:ext uri="http://schemas.microsoft.com/office/drawing/2008/diagram">
      <dsp:dataModelExt xmlns=""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E6D925-20FD-4195-A9AB-34021922EEE9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2132F9F-55DC-49A0-9A8F-955C28EF535B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cs-CZ" sz="2800" b="1" dirty="0" smtClean="0"/>
            <a:t>60</a:t>
          </a:r>
          <a:endParaRPr lang="cs-CZ" sz="2800" b="1" dirty="0"/>
        </a:p>
      </dgm:t>
    </dgm:pt>
    <dgm:pt modelId="{31BE8CB8-E964-4B93-9055-E761C3DD7029}" type="parTrans" cxnId="{83A7B650-F0EB-4326-B3BE-3450BA707383}">
      <dgm:prSet/>
      <dgm:spPr/>
      <dgm:t>
        <a:bodyPr/>
        <a:lstStyle/>
        <a:p>
          <a:endParaRPr lang="cs-CZ"/>
        </a:p>
      </dgm:t>
    </dgm:pt>
    <dgm:pt modelId="{9E33127B-CB07-4A58-BDC8-BC5708657E7B}" type="sibTrans" cxnId="{83A7B650-F0EB-4326-B3BE-3450BA707383}">
      <dgm:prSet/>
      <dgm:spPr/>
      <dgm:t>
        <a:bodyPr/>
        <a:lstStyle/>
        <a:p>
          <a:endParaRPr lang="cs-CZ"/>
        </a:p>
      </dgm:t>
    </dgm:pt>
    <dgm:pt modelId="{6B22FCFD-5345-4AB0-A71B-C13677D8C973}">
      <dgm:prSet phldrT="[Text]" custT="1"/>
      <dgm:spPr/>
      <dgm:t>
        <a:bodyPr/>
        <a:lstStyle/>
        <a:p>
          <a:r>
            <a:rPr lang="cs-CZ" sz="2800" b="1" dirty="0" smtClean="0"/>
            <a:t>+ 4</a:t>
          </a:r>
          <a:endParaRPr lang="cs-CZ" sz="2800" b="1" dirty="0"/>
        </a:p>
      </dgm:t>
    </dgm:pt>
    <dgm:pt modelId="{68196BE0-AA64-4C98-9AF8-AB8CE760C7B4}" type="parTrans" cxnId="{CFE42283-2D6A-4A9C-9AB0-F08032E96670}">
      <dgm:prSet/>
      <dgm:spPr/>
      <dgm:t>
        <a:bodyPr/>
        <a:lstStyle/>
        <a:p>
          <a:endParaRPr lang="cs-CZ"/>
        </a:p>
      </dgm:t>
    </dgm:pt>
    <dgm:pt modelId="{E1CF4F6C-27F5-4AFE-A32E-E6BC6219CD1F}" type="sibTrans" cxnId="{CFE42283-2D6A-4A9C-9AB0-F08032E96670}">
      <dgm:prSet/>
      <dgm:spPr/>
      <dgm:t>
        <a:bodyPr/>
        <a:lstStyle/>
        <a:p>
          <a:endParaRPr lang="cs-CZ"/>
        </a:p>
      </dgm:t>
    </dgm:pt>
    <dgm:pt modelId="{EA373EBF-991E-4727-BD06-40AE9583D202}">
      <dgm:prSet phldrT="[Text]"/>
      <dgm:spPr/>
      <dgm:t>
        <a:bodyPr/>
        <a:lstStyle/>
        <a:p>
          <a:endParaRPr lang="cs-CZ" b="1" dirty="0"/>
        </a:p>
      </dgm:t>
    </dgm:pt>
    <dgm:pt modelId="{2426974B-DF2D-498F-994A-C06245922531}" type="parTrans" cxnId="{B4880BA0-6366-48A4-92A2-549B40EB5DD1}">
      <dgm:prSet/>
      <dgm:spPr/>
      <dgm:t>
        <a:bodyPr/>
        <a:lstStyle/>
        <a:p>
          <a:endParaRPr lang="cs-CZ"/>
        </a:p>
      </dgm:t>
    </dgm:pt>
    <dgm:pt modelId="{755300A1-A876-4493-82DD-2498DF7250DB}" type="sibTrans" cxnId="{B4880BA0-6366-48A4-92A2-549B40EB5DD1}">
      <dgm:prSet/>
      <dgm:spPr/>
      <dgm:t>
        <a:bodyPr/>
        <a:lstStyle/>
        <a:p>
          <a:endParaRPr lang="cs-CZ"/>
        </a:p>
      </dgm:t>
    </dgm:pt>
    <dgm:pt modelId="{DD754AB7-A6BA-445F-ABA9-CD6A646BE6B7}">
      <dgm:prSet phldrT="[Text]" custT="1"/>
      <dgm:spPr/>
      <dgm:t>
        <a:bodyPr/>
        <a:lstStyle/>
        <a:p>
          <a:r>
            <a:rPr lang="cs-CZ" sz="2800" b="1" dirty="0" smtClean="0"/>
            <a:t>- 2 </a:t>
          </a:r>
          <a:endParaRPr lang="cs-CZ" sz="2800" b="1" dirty="0"/>
        </a:p>
      </dgm:t>
    </dgm:pt>
    <dgm:pt modelId="{1F6A3A93-78F2-40BF-8F23-063F96DBE676}" type="parTrans" cxnId="{8696607E-EF1C-47CB-AEEF-76DDFE7228F8}">
      <dgm:prSet/>
      <dgm:spPr/>
      <dgm:t>
        <a:bodyPr/>
        <a:lstStyle/>
        <a:p>
          <a:endParaRPr lang="cs-CZ"/>
        </a:p>
      </dgm:t>
    </dgm:pt>
    <dgm:pt modelId="{E40A3AD9-EF05-41DD-8C84-6FB3340A7814}" type="sibTrans" cxnId="{8696607E-EF1C-47CB-AEEF-76DDFE7228F8}">
      <dgm:prSet/>
      <dgm:spPr/>
      <dgm:t>
        <a:bodyPr/>
        <a:lstStyle/>
        <a:p>
          <a:endParaRPr lang="cs-CZ"/>
        </a:p>
      </dgm:t>
    </dgm:pt>
    <dgm:pt modelId="{3FAC2B28-937B-4D07-80B2-6412D6F3DF6F}">
      <dgm:prSet phldrT="[Text]" custT="1"/>
      <dgm:spPr/>
      <dgm:t>
        <a:bodyPr/>
        <a:lstStyle/>
        <a:p>
          <a:endParaRPr lang="cs-CZ" sz="2800" b="1" dirty="0"/>
        </a:p>
      </dgm:t>
    </dgm:pt>
    <dgm:pt modelId="{6D9166A3-A8E7-4813-9E08-9B01016FAD9F}" type="parTrans" cxnId="{10BC1B3B-F458-4641-AB83-725E0FB6B9FE}">
      <dgm:prSet/>
      <dgm:spPr/>
      <dgm:t>
        <a:bodyPr/>
        <a:lstStyle/>
        <a:p>
          <a:endParaRPr lang="cs-CZ"/>
        </a:p>
      </dgm:t>
    </dgm:pt>
    <dgm:pt modelId="{08345F40-907B-46DF-BF88-C18A166A309A}" type="sibTrans" cxnId="{10BC1B3B-F458-4641-AB83-725E0FB6B9FE}">
      <dgm:prSet/>
      <dgm:spPr/>
      <dgm:t>
        <a:bodyPr/>
        <a:lstStyle/>
        <a:p>
          <a:endParaRPr lang="cs-CZ"/>
        </a:p>
      </dgm:t>
    </dgm:pt>
    <dgm:pt modelId="{F8ADDCDB-D1BD-4BBF-B613-773AF4534832}">
      <dgm:prSet phldrT="[Text]"/>
      <dgm:spPr/>
      <dgm:t>
        <a:bodyPr/>
        <a:lstStyle/>
        <a:p>
          <a:endParaRPr lang="cs-CZ" b="1" dirty="0"/>
        </a:p>
      </dgm:t>
    </dgm:pt>
    <dgm:pt modelId="{DD7B33CC-893B-419E-A400-C8E576CB001E}" type="parTrans" cxnId="{1CE9D497-2FE1-4CCF-BBAF-55319790D1A7}">
      <dgm:prSet/>
      <dgm:spPr/>
      <dgm:t>
        <a:bodyPr/>
        <a:lstStyle/>
        <a:p>
          <a:endParaRPr lang="cs-CZ"/>
        </a:p>
      </dgm:t>
    </dgm:pt>
    <dgm:pt modelId="{29CFE037-D110-47BE-93C2-B4BEE38C033B}" type="sibTrans" cxnId="{1CE9D497-2FE1-4CCF-BBAF-55319790D1A7}">
      <dgm:prSet/>
      <dgm:spPr/>
      <dgm:t>
        <a:bodyPr/>
        <a:lstStyle/>
        <a:p>
          <a:endParaRPr lang="cs-CZ"/>
        </a:p>
      </dgm:t>
    </dgm:pt>
    <dgm:pt modelId="{09631561-7A20-4649-A8E0-458828A11BC1}">
      <dgm:prSet phldrT="[Text]"/>
      <dgm:spPr/>
      <dgm:t>
        <a:bodyPr/>
        <a:lstStyle/>
        <a:p>
          <a:endParaRPr lang="cs-CZ" b="1" dirty="0"/>
        </a:p>
      </dgm:t>
    </dgm:pt>
    <dgm:pt modelId="{67A7D7D9-2AD1-4DC5-9878-5CC5E05B745E}" type="parTrans" cxnId="{B60820B0-5DE6-4750-87AD-BEB2B17D4355}">
      <dgm:prSet/>
      <dgm:spPr/>
      <dgm:t>
        <a:bodyPr/>
        <a:lstStyle/>
        <a:p>
          <a:endParaRPr lang="cs-CZ"/>
        </a:p>
      </dgm:t>
    </dgm:pt>
    <dgm:pt modelId="{5DB6D9F3-819B-4498-B4E5-AD0BC2E2E112}" type="sibTrans" cxnId="{B60820B0-5DE6-4750-87AD-BEB2B17D4355}">
      <dgm:prSet/>
      <dgm:spPr/>
      <dgm:t>
        <a:bodyPr/>
        <a:lstStyle/>
        <a:p>
          <a:endParaRPr lang="cs-CZ"/>
        </a:p>
      </dgm:t>
    </dgm:pt>
    <dgm:pt modelId="{0349D4F7-F2BE-4B2A-818E-8C60915CB8C2}">
      <dgm:prSet custT="1"/>
      <dgm:spPr/>
      <dgm:t>
        <a:bodyPr/>
        <a:lstStyle/>
        <a:p>
          <a:r>
            <a:rPr lang="cs-CZ" sz="2800" b="1" dirty="0" smtClean="0"/>
            <a:t>+ 8</a:t>
          </a:r>
          <a:endParaRPr lang="cs-CZ" sz="2800" b="1" dirty="0"/>
        </a:p>
      </dgm:t>
    </dgm:pt>
    <dgm:pt modelId="{7F5DF0E9-64A8-4912-911B-E070602E980B}" type="parTrans" cxnId="{BCF84779-219D-484B-8885-20F6B8508B47}">
      <dgm:prSet/>
      <dgm:spPr/>
      <dgm:t>
        <a:bodyPr/>
        <a:lstStyle/>
        <a:p>
          <a:endParaRPr lang="cs-CZ"/>
        </a:p>
      </dgm:t>
    </dgm:pt>
    <dgm:pt modelId="{938F330B-3BE8-4493-AE69-EA0C87C1D68A}" type="sibTrans" cxnId="{BCF84779-219D-484B-8885-20F6B8508B47}">
      <dgm:prSet/>
      <dgm:spPr/>
      <dgm:t>
        <a:bodyPr/>
        <a:lstStyle/>
        <a:p>
          <a:endParaRPr lang="cs-CZ"/>
        </a:p>
      </dgm:t>
    </dgm:pt>
    <dgm:pt modelId="{4F041795-C2A3-4F8D-9F67-48773DEB9736}">
      <dgm:prSet custT="1"/>
      <dgm:spPr/>
      <dgm:t>
        <a:bodyPr/>
        <a:lstStyle/>
        <a:p>
          <a:r>
            <a:rPr lang="cs-CZ" sz="2800" b="1" dirty="0" smtClean="0"/>
            <a:t>- 7</a:t>
          </a:r>
          <a:endParaRPr lang="cs-CZ" sz="2800" b="1" dirty="0"/>
        </a:p>
      </dgm:t>
    </dgm:pt>
    <dgm:pt modelId="{FCF9EAD2-49CE-44BE-9672-F595F80F0E2E}" type="parTrans" cxnId="{6B354462-12D9-4008-BA23-9A6F43265AAD}">
      <dgm:prSet/>
      <dgm:spPr/>
      <dgm:t>
        <a:bodyPr/>
        <a:lstStyle/>
        <a:p>
          <a:endParaRPr lang="cs-CZ"/>
        </a:p>
      </dgm:t>
    </dgm:pt>
    <dgm:pt modelId="{CA282803-EF07-4440-8093-FADA535F5983}" type="sibTrans" cxnId="{6B354462-12D9-4008-BA23-9A6F43265AAD}">
      <dgm:prSet/>
      <dgm:spPr/>
      <dgm:t>
        <a:bodyPr/>
        <a:lstStyle/>
        <a:p>
          <a:endParaRPr lang="cs-CZ"/>
        </a:p>
      </dgm:t>
    </dgm:pt>
    <dgm:pt modelId="{92541F90-4A5B-4AA5-B18D-6B3506E48960}" type="pres">
      <dgm:prSet presAssocID="{B1E6D925-20FD-4195-A9AB-34021922EEE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063E49E-A996-49EF-9736-0EF745366EB7}" type="pres">
      <dgm:prSet presAssocID="{32132F9F-55DC-49A0-9A8F-955C28EF535B}" presName="compNode" presStyleCnt="0"/>
      <dgm:spPr/>
    </dgm:pt>
    <dgm:pt modelId="{D499FB55-A190-45F3-AF17-F2292A89D042}" type="pres">
      <dgm:prSet presAssocID="{32132F9F-55DC-49A0-9A8F-955C28EF535B}" presName="noGeometry" presStyleCnt="0"/>
      <dgm:spPr/>
    </dgm:pt>
    <dgm:pt modelId="{C37D17AB-0B62-4675-BE84-839C37CDAE82}" type="pres">
      <dgm:prSet presAssocID="{32132F9F-55DC-49A0-9A8F-955C28EF535B}" presName="childTextVisible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98CE97-650F-454B-A1F7-AD7BA5B52205}" type="pres">
      <dgm:prSet presAssocID="{32132F9F-55DC-49A0-9A8F-955C28EF535B}" presName="childTextHidden" presStyleLbl="bgAccFollowNode1" presStyleIdx="0" presStyleCnt="5"/>
      <dgm:spPr/>
      <dgm:t>
        <a:bodyPr/>
        <a:lstStyle/>
        <a:p>
          <a:endParaRPr lang="cs-CZ"/>
        </a:p>
      </dgm:t>
    </dgm:pt>
    <dgm:pt modelId="{B714FF2C-AE42-42F5-A31C-CB065930EE33}" type="pres">
      <dgm:prSet presAssocID="{32132F9F-55DC-49A0-9A8F-955C28EF535B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B11B70-55C4-4F81-BA00-DF72524DFC86}" type="pres">
      <dgm:prSet presAssocID="{32132F9F-55DC-49A0-9A8F-955C28EF535B}" presName="aSpace" presStyleCnt="0"/>
      <dgm:spPr/>
    </dgm:pt>
    <dgm:pt modelId="{57250EB4-6AF8-4279-AF27-9333FBD96A65}" type="pres">
      <dgm:prSet presAssocID="{EA373EBF-991E-4727-BD06-40AE9583D202}" presName="compNode" presStyleCnt="0"/>
      <dgm:spPr/>
    </dgm:pt>
    <dgm:pt modelId="{493FAECB-BDA5-4BC4-AF1C-C8ED0F076D0D}" type="pres">
      <dgm:prSet presAssocID="{EA373EBF-991E-4727-BD06-40AE9583D202}" presName="noGeometry" presStyleCnt="0"/>
      <dgm:spPr/>
    </dgm:pt>
    <dgm:pt modelId="{EEDBE665-A226-4765-9A29-8600A2C1B1B0}" type="pres">
      <dgm:prSet presAssocID="{EA373EBF-991E-4727-BD06-40AE9583D202}" presName="childTextVisible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E7298A-8064-44C9-9625-71E4900F93E9}" type="pres">
      <dgm:prSet presAssocID="{EA373EBF-991E-4727-BD06-40AE9583D202}" presName="childTextHidden" presStyleLbl="bgAccFollowNode1" presStyleIdx="1" presStyleCnt="5"/>
      <dgm:spPr/>
      <dgm:t>
        <a:bodyPr/>
        <a:lstStyle/>
        <a:p>
          <a:endParaRPr lang="cs-CZ"/>
        </a:p>
      </dgm:t>
    </dgm:pt>
    <dgm:pt modelId="{9A387EB7-47FF-46F3-B8A6-BF1D8D4E5829}" type="pres">
      <dgm:prSet presAssocID="{EA373EBF-991E-4727-BD06-40AE9583D202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8860C5-0BC6-4CC2-8CDE-B8B2E470056A}" type="pres">
      <dgm:prSet presAssocID="{EA373EBF-991E-4727-BD06-40AE9583D202}" presName="aSpace" presStyleCnt="0"/>
      <dgm:spPr/>
    </dgm:pt>
    <dgm:pt modelId="{05DF485C-1832-4BB7-829D-A2B14BAC3339}" type="pres">
      <dgm:prSet presAssocID="{3FAC2B28-937B-4D07-80B2-6412D6F3DF6F}" presName="compNode" presStyleCnt="0"/>
      <dgm:spPr/>
    </dgm:pt>
    <dgm:pt modelId="{66A8A1B6-E135-4074-883F-0C122E6A682D}" type="pres">
      <dgm:prSet presAssocID="{3FAC2B28-937B-4D07-80B2-6412D6F3DF6F}" presName="noGeometry" presStyleCnt="0"/>
      <dgm:spPr/>
    </dgm:pt>
    <dgm:pt modelId="{6E48267C-E90C-4278-A778-4310660B61D8}" type="pres">
      <dgm:prSet presAssocID="{3FAC2B28-937B-4D07-80B2-6412D6F3DF6F}" presName="childTextVisible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80447E-2BB1-460E-BF99-8BA6087CA917}" type="pres">
      <dgm:prSet presAssocID="{3FAC2B28-937B-4D07-80B2-6412D6F3DF6F}" presName="childTextHidden" presStyleLbl="bgAccFollowNode1" presStyleIdx="2" presStyleCnt="5"/>
      <dgm:spPr/>
      <dgm:t>
        <a:bodyPr/>
        <a:lstStyle/>
        <a:p>
          <a:endParaRPr lang="cs-CZ"/>
        </a:p>
      </dgm:t>
    </dgm:pt>
    <dgm:pt modelId="{F8D73E4A-F2C3-42BC-828A-88B63DAE7107}" type="pres">
      <dgm:prSet presAssocID="{3FAC2B28-937B-4D07-80B2-6412D6F3DF6F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6C6588-41BD-455B-8CA0-0D73B59ED66A}" type="pres">
      <dgm:prSet presAssocID="{3FAC2B28-937B-4D07-80B2-6412D6F3DF6F}" presName="aSpace" presStyleCnt="0"/>
      <dgm:spPr/>
    </dgm:pt>
    <dgm:pt modelId="{2481B247-6F8E-4BBE-95F7-A6102B902BA3}" type="pres">
      <dgm:prSet presAssocID="{09631561-7A20-4649-A8E0-458828A11BC1}" presName="compNode" presStyleCnt="0"/>
      <dgm:spPr/>
    </dgm:pt>
    <dgm:pt modelId="{8C3E0263-81D7-44D2-8EAC-5C8CDDDBAE91}" type="pres">
      <dgm:prSet presAssocID="{09631561-7A20-4649-A8E0-458828A11BC1}" presName="noGeometry" presStyleCnt="0"/>
      <dgm:spPr/>
    </dgm:pt>
    <dgm:pt modelId="{7E9ACF3A-02E5-4228-8EA0-1C17678CE71B}" type="pres">
      <dgm:prSet presAssocID="{09631561-7A20-4649-A8E0-458828A11BC1}" presName="childTextVisible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D81F65-D3B3-4A40-8D89-46674BFEC2F6}" type="pres">
      <dgm:prSet presAssocID="{09631561-7A20-4649-A8E0-458828A11BC1}" presName="childTextHidden" presStyleLbl="bgAccFollowNode1" presStyleIdx="3" presStyleCnt="5"/>
      <dgm:spPr/>
      <dgm:t>
        <a:bodyPr/>
        <a:lstStyle/>
        <a:p>
          <a:endParaRPr lang="cs-CZ"/>
        </a:p>
      </dgm:t>
    </dgm:pt>
    <dgm:pt modelId="{39C8F383-6383-4267-A93F-48FD6D71A75B}" type="pres">
      <dgm:prSet presAssocID="{09631561-7A20-4649-A8E0-458828A11BC1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4B1339-04F9-4A25-AE6F-87860F8B73F4}" type="pres">
      <dgm:prSet presAssocID="{09631561-7A20-4649-A8E0-458828A11BC1}" presName="aSpace" presStyleCnt="0"/>
      <dgm:spPr/>
    </dgm:pt>
    <dgm:pt modelId="{24323590-F682-4762-B4F6-D0FDC33E2442}" type="pres">
      <dgm:prSet presAssocID="{F8ADDCDB-D1BD-4BBF-B613-773AF4534832}" presName="compNode" presStyleCnt="0"/>
      <dgm:spPr/>
    </dgm:pt>
    <dgm:pt modelId="{232EE368-4C6E-45A0-81C8-20D88F587B67}" type="pres">
      <dgm:prSet presAssocID="{F8ADDCDB-D1BD-4BBF-B613-773AF4534832}" presName="noGeometry" presStyleCnt="0"/>
      <dgm:spPr/>
    </dgm:pt>
    <dgm:pt modelId="{58AE0604-0715-496C-A5A6-E6490CAF8DE7}" type="pres">
      <dgm:prSet presAssocID="{F8ADDCDB-D1BD-4BBF-B613-773AF4534832}" presName="childTextVisible" presStyleLbl="bgAccFollowNode1" presStyleIdx="4" presStyleCnt="5" custAng="11712733" custLinFactNeighborX="-49444" custLinFactNeighborY="-2429">
        <dgm:presLayoutVars>
          <dgm:bulletEnabled val="1"/>
        </dgm:presLayoutVars>
      </dgm:prSet>
      <dgm:spPr>
        <a:prstGeom prst="sun">
          <a:avLst/>
        </a:prstGeom>
        <a:solidFill>
          <a:srgbClr val="FFC000">
            <a:alpha val="90000"/>
          </a:srgbClr>
        </a:solidFill>
      </dgm:spPr>
      <dgm:t>
        <a:bodyPr/>
        <a:lstStyle/>
        <a:p>
          <a:endParaRPr lang="cs-CZ"/>
        </a:p>
      </dgm:t>
    </dgm:pt>
    <dgm:pt modelId="{D88CA6FF-E97B-4E97-9217-DAA4F03D9E63}" type="pres">
      <dgm:prSet presAssocID="{F8ADDCDB-D1BD-4BBF-B613-773AF4534832}" presName="childTextHidden" presStyleLbl="bgAccFollowNode1" presStyleIdx="4" presStyleCnt="5"/>
      <dgm:spPr/>
    </dgm:pt>
    <dgm:pt modelId="{E2778854-298D-4E9A-A0CC-BD9B42047D9E}" type="pres">
      <dgm:prSet presAssocID="{F8ADDCDB-D1BD-4BBF-B613-773AF4534832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CF84779-219D-484B-8885-20F6B8508B47}" srcId="{3FAC2B28-937B-4D07-80B2-6412D6F3DF6F}" destId="{0349D4F7-F2BE-4B2A-818E-8C60915CB8C2}" srcOrd="0" destOrd="0" parTransId="{7F5DF0E9-64A8-4912-911B-E070602E980B}" sibTransId="{938F330B-3BE8-4493-AE69-EA0C87C1D68A}"/>
    <dgm:cxn modelId="{63FE38FC-EAA9-4630-B25B-DC1A96476533}" type="presOf" srcId="{0349D4F7-F2BE-4B2A-818E-8C60915CB8C2}" destId="{8080447E-2BB1-460E-BF99-8BA6087CA917}" srcOrd="1" destOrd="0" presId="urn:microsoft.com/office/officeart/2005/8/layout/hProcess6"/>
    <dgm:cxn modelId="{B60820B0-5DE6-4750-87AD-BEB2B17D4355}" srcId="{B1E6D925-20FD-4195-A9AB-34021922EEE9}" destId="{09631561-7A20-4649-A8E0-458828A11BC1}" srcOrd="3" destOrd="0" parTransId="{67A7D7D9-2AD1-4DC5-9878-5CC5E05B745E}" sibTransId="{5DB6D9F3-819B-4498-B4E5-AD0BC2E2E112}"/>
    <dgm:cxn modelId="{3F7825D3-597C-4E7E-914E-0FA7B4D5E635}" type="presOf" srcId="{6B22FCFD-5345-4AB0-A71B-C13677D8C973}" destId="{7298CE97-650F-454B-A1F7-AD7BA5B52205}" srcOrd="1" destOrd="0" presId="urn:microsoft.com/office/officeart/2005/8/layout/hProcess6"/>
    <dgm:cxn modelId="{84F40BDF-AB71-4DDF-A11A-225B5563B765}" type="presOf" srcId="{3FAC2B28-937B-4D07-80B2-6412D6F3DF6F}" destId="{F8D73E4A-F2C3-42BC-828A-88B63DAE7107}" srcOrd="0" destOrd="0" presId="urn:microsoft.com/office/officeart/2005/8/layout/hProcess6"/>
    <dgm:cxn modelId="{8696607E-EF1C-47CB-AEEF-76DDFE7228F8}" srcId="{EA373EBF-991E-4727-BD06-40AE9583D202}" destId="{DD754AB7-A6BA-445F-ABA9-CD6A646BE6B7}" srcOrd="0" destOrd="0" parTransId="{1F6A3A93-78F2-40BF-8F23-063F96DBE676}" sibTransId="{E40A3AD9-EF05-41DD-8C84-6FB3340A7814}"/>
    <dgm:cxn modelId="{10BC1B3B-F458-4641-AB83-725E0FB6B9FE}" srcId="{B1E6D925-20FD-4195-A9AB-34021922EEE9}" destId="{3FAC2B28-937B-4D07-80B2-6412D6F3DF6F}" srcOrd="2" destOrd="0" parTransId="{6D9166A3-A8E7-4813-9E08-9B01016FAD9F}" sibTransId="{08345F40-907B-46DF-BF88-C18A166A309A}"/>
    <dgm:cxn modelId="{B4880BA0-6366-48A4-92A2-549B40EB5DD1}" srcId="{B1E6D925-20FD-4195-A9AB-34021922EEE9}" destId="{EA373EBF-991E-4727-BD06-40AE9583D202}" srcOrd="1" destOrd="0" parTransId="{2426974B-DF2D-498F-994A-C06245922531}" sibTransId="{755300A1-A876-4493-82DD-2498DF7250DB}"/>
    <dgm:cxn modelId="{6BAB5389-3743-4A01-9F1E-C05B54866ACB}" type="presOf" srcId="{EA373EBF-991E-4727-BD06-40AE9583D202}" destId="{9A387EB7-47FF-46F3-B8A6-BF1D8D4E5829}" srcOrd="0" destOrd="0" presId="urn:microsoft.com/office/officeart/2005/8/layout/hProcess6"/>
    <dgm:cxn modelId="{BC46E30E-BA5C-459A-B5D2-C881FBD7AEFA}" type="presOf" srcId="{6B22FCFD-5345-4AB0-A71B-C13677D8C973}" destId="{C37D17AB-0B62-4675-BE84-839C37CDAE82}" srcOrd="0" destOrd="0" presId="urn:microsoft.com/office/officeart/2005/8/layout/hProcess6"/>
    <dgm:cxn modelId="{CFE42283-2D6A-4A9C-9AB0-F08032E96670}" srcId="{32132F9F-55DC-49A0-9A8F-955C28EF535B}" destId="{6B22FCFD-5345-4AB0-A71B-C13677D8C973}" srcOrd="0" destOrd="0" parTransId="{68196BE0-AA64-4C98-9AF8-AB8CE760C7B4}" sibTransId="{E1CF4F6C-27F5-4AFE-A32E-E6BC6219CD1F}"/>
    <dgm:cxn modelId="{387D84AD-E06D-45E4-BC83-42C2B44555D1}" type="presOf" srcId="{4F041795-C2A3-4F8D-9F67-48773DEB9736}" destId="{CAD81F65-D3B3-4A40-8D89-46674BFEC2F6}" srcOrd="1" destOrd="0" presId="urn:microsoft.com/office/officeart/2005/8/layout/hProcess6"/>
    <dgm:cxn modelId="{D84B9A5E-FFB0-4862-92CF-DF4D3DB5380A}" type="presOf" srcId="{0349D4F7-F2BE-4B2A-818E-8C60915CB8C2}" destId="{6E48267C-E90C-4278-A778-4310660B61D8}" srcOrd="0" destOrd="0" presId="urn:microsoft.com/office/officeart/2005/8/layout/hProcess6"/>
    <dgm:cxn modelId="{E8CE84CC-54A0-46C5-B56B-BA55FD302191}" type="presOf" srcId="{DD754AB7-A6BA-445F-ABA9-CD6A646BE6B7}" destId="{A0E7298A-8064-44C9-9625-71E4900F93E9}" srcOrd="1" destOrd="0" presId="urn:microsoft.com/office/officeart/2005/8/layout/hProcess6"/>
    <dgm:cxn modelId="{6B354462-12D9-4008-BA23-9A6F43265AAD}" srcId="{09631561-7A20-4649-A8E0-458828A11BC1}" destId="{4F041795-C2A3-4F8D-9F67-48773DEB9736}" srcOrd="0" destOrd="0" parTransId="{FCF9EAD2-49CE-44BE-9672-F595F80F0E2E}" sibTransId="{CA282803-EF07-4440-8093-FADA535F5983}"/>
    <dgm:cxn modelId="{FA02996E-7515-4612-B8F0-C83C65B36E40}" type="presOf" srcId="{DD754AB7-A6BA-445F-ABA9-CD6A646BE6B7}" destId="{EEDBE665-A226-4765-9A29-8600A2C1B1B0}" srcOrd="0" destOrd="0" presId="urn:microsoft.com/office/officeart/2005/8/layout/hProcess6"/>
    <dgm:cxn modelId="{1CE9D497-2FE1-4CCF-BBAF-55319790D1A7}" srcId="{B1E6D925-20FD-4195-A9AB-34021922EEE9}" destId="{F8ADDCDB-D1BD-4BBF-B613-773AF4534832}" srcOrd="4" destOrd="0" parTransId="{DD7B33CC-893B-419E-A400-C8E576CB001E}" sibTransId="{29CFE037-D110-47BE-93C2-B4BEE38C033B}"/>
    <dgm:cxn modelId="{B4E7DAEF-9B85-4523-A1B7-8790CCEB8AD0}" type="presOf" srcId="{4F041795-C2A3-4F8D-9F67-48773DEB9736}" destId="{7E9ACF3A-02E5-4228-8EA0-1C17678CE71B}" srcOrd="0" destOrd="0" presId="urn:microsoft.com/office/officeart/2005/8/layout/hProcess6"/>
    <dgm:cxn modelId="{3D43BF28-9AAB-4C28-9C46-EEE0E60F8909}" type="presOf" srcId="{F8ADDCDB-D1BD-4BBF-B613-773AF4534832}" destId="{E2778854-298D-4E9A-A0CC-BD9B42047D9E}" srcOrd="0" destOrd="0" presId="urn:microsoft.com/office/officeart/2005/8/layout/hProcess6"/>
    <dgm:cxn modelId="{829CF18F-5860-4577-A30B-3D389E9050D1}" type="presOf" srcId="{32132F9F-55DC-49A0-9A8F-955C28EF535B}" destId="{B714FF2C-AE42-42F5-A31C-CB065930EE33}" srcOrd="0" destOrd="0" presId="urn:microsoft.com/office/officeart/2005/8/layout/hProcess6"/>
    <dgm:cxn modelId="{547767CA-61D7-4ABB-88FF-057212FF00DA}" type="presOf" srcId="{B1E6D925-20FD-4195-A9AB-34021922EEE9}" destId="{92541F90-4A5B-4AA5-B18D-6B3506E48960}" srcOrd="0" destOrd="0" presId="urn:microsoft.com/office/officeart/2005/8/layout/hProcess6"/>
    <dgm:cxn modelId="{061923B4-2CCE-459F-9F61-3782BBB62BB7}" type="presOf" srcId="{09631561-7A20-4649-A8E0-458828A11BC1}" destId="{39C8F383-6383-4267-A93F-48FD6D71A75B}" srcOrd="0" destOrd="0" presId="urn:microsoft.com/office/officeart/2005/8/layout/hProcess6"/>
    <dgm:cxn modelId="{83A7B650-F0EB-4326-B3BE-3450BA707383}" srcId="{B1E6D925-20FD-4195-A9AB-34021922EEE9}" destId="{32132F9F-55DC-49A0-9A8F-955C28EF535B}" srcOrd="0" destOrd="0" parTransId="{31BE8CB8-E964-4B93-9055-E761C3DD7029}" sibTransId="{9E33127B-CB07-4A58-BDC8-BC5708657E7B}"/>
    <dgm:cxn modelId="{CB496E5C-6311-4723-92B7-11892A9C875E}" type="presParOf" srcId="{92541F90-4A5B-4AA5-B18D-6B3506E48960}" destId="{A063E49E-A996-49EF-9736-0EF745366EB7}" srcOrd="0" destOrd="0" presId="urn:microsoft.com/office/officeart/2005/8/layout/hProcess6"/>
    <dgm:cxn modelId="{497D3187-96AE-47FC-B687-E1E81505DA0A}" type="presParOf" srcId="{A063E49E-A996-49EF-9736-0EF745366EB7}" destId="{D499FB55-A190-45F3-AF17-F2292A89D042}" srcOrd="0" destOrd="0" presId="urn:microsoft.com/office/officeart/2005/8/layout/hProcess6"/>
    <dgm:cxn modelId="{7A6E6B47-12DF-4809-AD97-AFB153FD7E58}" type="presParOf" srcId="{A063E49E-A996-49EF-9736-0EF745366EB7}" destId="{C37D17AB-0B62-4675-BE84-839C37CDAE82}" srcOrd="1" destOrd="0" presId="urn:microsoft.com/office/officeart/2005/8/layout/hProcess6"/>
    <dgm:cxn modelId="{64254CE5-D2EE-4DEF-B54A-4B2F281BC79B}" type="presParOf" srcId="{A063E49E-A996-49EF-9736-0EF745366EB7}" destId="{7298CE97-650F-454B-A1F7-AD7BA5B52205}" srcOrd="2" destOrd="0" presId="urn:microsoft.com/office/officeart/2005/8/layout/hProcess6"/>
    <dgm:cxn modelId="{97623B8E-9E1D-4836-9B85-6D83C7CEA1FC}" type="presParOf" srcId="{A063E49E-A996-49EF-9736-0EF745366EB7}" destId="{B714FF2C-AE42-42F5-A31C-CB065930EE33}" srcOrd="3" destOrd="0" presId="urn:microsoft.com/office/officeart/2005/8/layout/hProcess6"/>
    <dgm:cxn modelId="{82D9C85D-ED16-4EB8-AF25-EBA7DF9BAC8C}" type="presParOf" srcId="{92541F90-4A5B-4AA5-B18D-6B3506E48960}" destId="{F2B11B70-55C4-4F81-BA00-DF72524DFC86}" srcOrd="1" destOrd="0" presId="urn:microsoft.com/office/officeart/2005/8/layout/hProcess6"/>
    <dgm:cxn modelId="{CFC2FD61-7888-443E-B192-5E17DA7CA896}" type="presParOf" srcId="{92541F90-4A5B-4AA5-B18D-6B3506E48960}" destId="{57250EB4-6AF8-4279-AF27-9333FBD96A65}" srcOrd="2" destOrd="0" presId="urn:microsoft.com/office/officeart/2005/8/layout/hProcess6"/>
    <dgm:cxn modelId="{3984E470-F15F-42BF-BC66-EC62203960AC}" type="presParOf" srcId="{57250EB4-6AF8-4279-AF27-9333FBD96A65}" destId="{493FAECB-BDA5-4BC4-AF1C-C8ED0F076D0D}" srcOrd="0" destOrd="0" presId="urn:microsoft.com/office/officeart/2005/8/layout/hProcess6"/>
    <dgm:cxn modelId="{4B8BDE5D-7415-48DB-BDF5-E17B1D019C2D}" type="presParOf" srcId="{57250EB4-6AF8-4279-AF27-9333FBD96A65}" destId="{EEDBE665-A226-4765-9A29-8600A2C1B1B0}" srcOrd="1" destOrd="0" presId="urn:microsoft.com/office/officeart/2005/8/layout/hProcess6"/>
    <dgm:cxn modelId="{27F6E74F-F0E9-423B-BD9F-881D825F1A38}" type="presParOf" srcId="{57250EB4-6AF8-4279-AF27-9333FBD96A65}" destId="{A0E7298A-8064-44C9-9625-71E4900F93E9}" srcOrd="2" destOrd="0" presId="urn:microsoft.com/office/officeart/2005/8/layout/hProcess6"/>
    <dgm:cxn modelId="{BAE452B8-F634-4FC0-A827-4ACDD3A44AD5}" type="presParOf" srcId="{57250EB4-6AF8-4279-AF27-9333FBD96A65}" destId="{9A387EB7-47FF-46F3-B8A6-BF1D8D4E5829}" srcOrd="3" destOrd="0" presId="urn:microsoft.com/office/officeart/2005/8/layout/hProcess6"/>
    <dgm:cxn modelId="{DD2C86E4-A5DB-4D6D-A769-8A8FA9CD8A4A}" type="presParOf" srcId="{92541F90-4A5B-4AA5-B18D-6B3506E48960}" destId="{DD8860C5-0BC6-4CC2-8CDE-B8B2E470056A}" srcOrd="3" destOrd="0" presId="urn:microsoft.com/office/officeart/2005/8/layout/hProcess6"/>
    <dgm:cxn modelId="{CADB4179-8F8C-454F-ADA9-1DB18A31050C}" type="presParOf" srcId="{92541F90-4A5B-4AA5-B18D-6B3506E48960}" destId="{05DF485C-1832-4BB7-829D-A2B14BAC3339}" srcOrd="4" destOrd="0" presId="urn:microsoft.com/office/officeart/2005/8/layout/hProcess6"/>
    <dgm:cxn modelId="{E831C3C4-CAE9-4060-B63E-17C1CB129705}" type="presParOf" srcId="{05DF485C-1832-4BB7-829D-A2B14BAC3339}" destId="{66A8A1B6-E135-4074-883F-0C122E6A682D}" srcOrd="0" destOrd="0" presId="urn:microsoft.com/office/officeart/2005/8/layout/hProcess6"/>
    <dgm:cxn modelId="{FD39A9B5-839B-41CC-BE29-78251CDDF5CE}" type="presParOf" srcId="{05DF485C-1832-4BB7-829D-A2B14BAC3339}" destId="{6E48267C-E90C-4278-A778-4310660B61D8}" srcOrd="1" destOrd="0" presId="urn:microsoft.com/office/officeart/2005/8/layout/hProcess6"/>
    <dgm:cxn modelId="{055055E3-B282-48A9-9C48-E0B3B3B971EC}" type="presParOf" srcId="{05DF485C-1832-4BB7-829D-A2B14BAC3339}" destId="{8080447E-2BB1-460E-BF99-8BA6087CA917}" srcOrd="2" destOrd="0" presId="urn:microsoft.com/office/officeart/2005/8/layout/hProcess6"/>
    <dgm:cxn modelId="{FFD5544E-942A-4AAF-9C52-5CC3DA6D830E}" type="presParOf" srcId="{05DF485C-1832-4BB7-829D-A2B14BAC3339}" destId="{F8D73E4A-F2C3-42BC-828A-88B63DAE7107}" srcOrd="3" destOrd="0" presId="urn:microsoft.com/office/officeart/2005/8/layout/hProcess6"/>
    <dgm:cxn modelId="{CCA823F7-9399-4748-A898-2264BD37EE6A}" type="presParOf" srcId="{92541F90-4A5B-4AA5-B18D-6B3506E48960}" destId="{BB6C6588-41BD-455B-8CA0-0D73B59ED66A}" srcOrd="5" destOrd="0" presId="urn:microsoft.com/office/officeart/2005/8/layout/hProcess6"/>
    <dgm:cxn modelId="{3B62CAC6-F986-4B1A-B52B-AD30A92C0906}" type="presParOf" srcId="{92541F90-4A5B-4AA5-B18D-6B3506E48960}" destId="{2481B247-6F8E-4BBE-95F7-A6102B902BA3}" srcOrd="6" destOrd="0" presId="urn:microsoft.com/office/officeart/2005/8/layout/hProcess6"/>
    <dgm:cxn modelId="{DDD53F7A-C40F-4185-BB6A-E2FC06B1E1AB}" type="presParOf" srcId="{2481B247-6F8E-4BBE-95F7-A6102B902BA3}" destId="{8C3E0263-81D7-44D2-8EAC-5C8CDDDBAE91}" srcOrd="0" destOrd="0" presId="urn:microsoft.com/office/officeart/2005/8/layout/hProcess6"/>
    <dgm:cxn modelId="{EDEAB4ED-E8FB-4C25-B83F-A2F881A5913A}" type="presParOf" srcId="{2481B247-6F8E-4BBE-95F7-A6102B902BA3}" destId="{7E9ACF3A-02E5-4228-8EA0-1C17678CE71B}" srcOrd="1" destOrd="0" presId="urn:microsoft.com/office/officeart/2005/8/layout/hProcess6"/>
    <dgm:cxn modelId="{1A1E46C4-325F-44D6-80E4-38E6D4D4F95C}" type="presParOf" srcId="{2481B247-6F8E-4BBE-95F7-A6102B902BA3}" destId="{CAD81F65-D3B3-4A40-8D89-46674BFEC2F6}" srcOrd="2" destOrd="0" presId="urn:microsoft.com/office/officeart/2005/8/layout/hProcess6"/>
    <dgm:cxn modelId="{8188F975-D574-49F7-9D06-F00E8E10DAE7}" type="presParOf" srcId="{2481B247-6F8E-4BBE-95F7-A6102B902BA3}" destId="{39C8F383-6383-4267-A93F-48FD6D71A75B}" srcOrd="3" destOrd="0" presId="urn:microsoft.com/office/officeart/2005/8/layout/hProcess6"/>
    <dgm:cxn modelId="{2362504D-F08E-43AA-AAC1-BD20FE00273C}" type="presParOf" srcId="{92541F90-4A5B-4AA5-B18D-6B3506E48960}" destId="{7F4B1339-04F9-4A25-AE6F-87860F8B73F4}" srcOrd="7" destOrd="0" presId="urn:microsoft.com/office/officeart/2005/8/layout/hProcess6"/>
    <dgm:cxn modelId="{43087DA4-F75A-4047-ACF1-E11F041F432E}" type="presParOf" srcId="{92541F90-4A5B-4AA5-B18D-6B3506E48960}" destId="{24323590-F682-4762-B4F6-D0FDC33E2442}" srcOrd="8" destOrd="0" presId="urn:microsoft.com/office/officeart/2005/8/layout/hProcess6"/>
    <dgm:cxn modelId="{0DF1437B-7423-4671-A0FF-3D7E6F4FF84D}" type="presParOf" srcId="{24323590-F682-4762-B4F6-D0FDC33E2442}" destId="{232EE368-4C6E-45A0-81C8-20D88F587B67}" srcOrd="0" destOrd="0" presId="urn:microsoft.com/office/officeart/2005/8/layout/hProcess6"/>
    <dgm:cxn modelId="{C43A63FC-8935-4019-996F-C6A8C9CC193C}" type="presParOf" srcId="{24323590-F682-4762-B4F6-D0FDC33E2442}" destId="{58AE0604-0715-496C-A5A6-E6490CAF8DE7}" srcOrd="1" destOrd="0" presId="urn:microsoft.com/office/officeart/2005/8/layout/hProcess6"/>
    <dgm:cxn modelId="{0C01FE10-8E48-4A46-96B6-B2C549148401}" type="presParOf" srcId="{24323590-F682-4762-B4F6-D0FDC33E2442}" destId="{D88CA6FF-E97B-4E97-9217-DAA4F03D9E63}" srcOrd="2" destOrd="0" presId="urn:microsoft.com/office/officeart/2005/8/layout/hProcess6"/>
    <dgm:cxn modelId="{B5B5C5E4-4F8C-44BD-8E9D-604D4EA0502B}" type="presParOf" srcId="{24323590-F682-4762-B4F6-D0FDC33E2442}" destId="{E2778854-298D-4E9A-A0CC-BD9B42047D9E}" srcOrd="3" destOrd="0" presId="urn:microsoft.com/office/officeart/2005/8/layout/hProcess6"/>
  </dgm:cxnLst>
  <dgm:bg/>
  <dgm:whole/>
  <dgm:extLst>
    <a:ext uri="http://schemas.microsoft.com/office/drawing/2008/diagram">
      <dsp:dataModelExt xmlns="" xmlns:dsp="http://schemas.microsoft.com/office/drawing/2008/diagram" relId="rId2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Jitka Zajíčková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VY_42_INOVACE_01_ČÍSLO A </a:t>
          </a:r>
          <a:r>
            <a:rPr lang="cs-CZ" sz="2000" kern="1200" baseline="0" smtClean="0"/>
            <a:t>POČETNÍ </a:t>
          </a:r>
          <a:r>
            <a:rPr lang="cs-CZ" sz="2000" kern="1200" baseline="0" smtClean="0"/>
            <a:t>OPERACE_29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M</a:t>
          </a:r>
          <a:r>
            <a:rPr lang="cs-CZ" sz="2000" kern="1200" dirty="0" smtClean="0">
              <a:solidFill>
                <a:schemeClr val="tx1"/>
              </a:solidFill>
            </a:rPr>
            <a:t> – 2.B – Sčítání a odčítání do 100 </a:t>
          </a:r>
          <a:r>
            <a:rPr lang="cs-CZ" sz="2000" kern="1200" smtClean="0">
              <a:solidFill>
                <a:schemeClr val="tx1"/>
              </a:solidFill>
            </a:rPr>
            <a:t>bez přechodu 10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37D17AB-0B62-4675-BE84-839C37CDAE82}">
      <dsp:nvSpPr>
        <dsp:cNvPr id="0" name=""/>
        <dsp:cNvSpPr/>
      </dsp:nvSpPr>
      <dsp:spPr>
        <a:xfrm>
          <a:off x="313459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+ 5</a:t>
          </a:r>
          <a:endParaRPr lang="cs-CZ" sz="2800" b="1" kern="1200" dirty="0"/>
        </a:p>
      </dsp:txBody>
      <dsp:txXfrm>
        <a:off x="623375" y="582201"/>
        <a:ext cx="929747" cy="1083621"/>
      </dsp:txXfrm>
    </dsp:sp>
    <dsp:sp modelId="{B714FF2C-AE42-42F5-A31C-CB065930EE33}">
      <dsp:nvSpPr>
        <dsp:cNvPr id="0" name=""/>
        <dsp:cNvSpPr/>
      </dsp:nvSpPr>
      <dsp:spPr>
        <a:xfrm>
          <a:off x="3544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40</a:t>
          </a:r>
          <a:endParaRPr lang="cs-CZ" sz="2800" b="1" kern="1200" dirty="0"/>
        </a:p>
      </dsp:txBody>
      <dsp:txXfrm>
        <a:off x="3544" y="814096"/>
        <a:ext cx="619831" cy="619831"/>
      </dsp:txXfrm>
    </dsp:sp>
    <dsp:sp modelId="{EEDBE665-A226-4765-9A29-8600A2C1B1B0}">
      <dsp:nvSpPr>
        <dsp:cNvPr id="0" name=""/>
        <dsp:cNvSpPr/>
      </dsp:nvSpPr>
      <dsp:spPr>
        <a:xfrm>
          <a:off x="1940517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- 3 </a:t>
          </a:r>
          <a:endParaRPr lang="cs-CZ" sz="2800" b="1" kern="1200" dirty="0"/>
        </a:p>
      </dsp:txBody>
      <dsp:txXfrm>
        <a:off x="2250432" y="582201"/>
        <a:ext cx="929747" cy="1083621"/>
      </dsp:txXfrm>
    </dsp:sp>
    <dsp:sp modelId="{9A387EB7-47FF-46F3-B8A6-BF1D8D4E5829}">
      <dsp:nvSpPr>
        <dsp:cNvPr id="0" name=""/>
        <dsp:cNvSpPr/>
      </dsp:nvSpPr>
      <dsp:spPr>
        <a:xfrm>
          <a:off x="1630601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/>
        </a:p>
      </dsp:txBody>
      <dsp:txXfrm>
        <a:off x="1630601" y="814096"/>
        <a:ext cx="619831" cy="619831"/>
      </dsp:txXfrm>
    </dsp:sp>
    <dsp:sp modelId="{6E48267C-E90C-4278-A778-4310660B61D8}">
      <dsp:nvSpPr>
        <dsp:cNvPr id="0" name=""/>
        <dsp:cNvSpPr/>
      </dsp:nvSpPr>
      <dsp:spPr>
        <a:xfrm>
          <a:off x="3567574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+ 4</a:t>
          </a:r>
          <a:endParaRPr lang="cs-CZ" sz="2800" b="1" kern="1200" dirty="0"/>
        </a:p>
      </dsp:txBody>
      <dsp:txXfrm>
        <a:off x="3877490" y="582201"/>
        <a:ext cx="929747" cy="1083621"/>
      </dsp:txXfrm>
    </dsp:sp>
    <dsp:sp modelId="{F8D73E4A-F2C3-42BC-828A-88B63DAE7107}">
      <dsp:nvSpPr>
        <dsp:cNvPr id="0" name=""/>
        <dsp:cNvSpPr/>
      </dsp:nvSpPr>
      <dsp:spPr>
        <a:xfrm>
          <a:off x="3257658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/>
        </a:p>
      </dsp:txBody>
      <dsp:txXfrm>
        <a:off x="3257658" y="814096"/>
        <a:ext cx="619831" cy="619831"/>
      </dsp:txXfrm>
    </dsp:sp>
    <dsp:sp modelId="{7E9ACF3A-02E5-4228-8EA0-1C17678CE71B}">
      <dsp:nvSpPr>
        <dsp:cNvPr id="0" name=""/>
        <dsp:cNvSpPr/>
      </dsp:nvSpPr>
      <dsp:spPr>
        <a:xfrm>
          <a:off x="5194631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- 3</a:t>
          </a:r>
          <a:endParaRPr lang="cs-CZ" sz="2800" b="1" kern="1200" dirty="0"/>
        </a:p>
      </dsp:txBody>
      <dsp:txXfrm>
        <a:off x="5504547" y="582201"/>
        <a:ext cx="929747" cy="1083621"/>
      </dsp:txXfrm>
    </dsp:sp>
    <dsp:sp modelId="{39C8F383-6383-4267-A93F-48FD6D71A75B}">
      <dsp:nvSpPr>
        <dsp:cNvPr id="0" name=""/>
        <dsp:cNvSpPr/>
      </dsp:nvSpPr>
      <dsp:spPr>
        <a:xfrm>
          <a:off x="4884716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/>
        </a:p>
      </dsp:txBody>
      <dsp:txXfrm>
        <a:off x="4884716" y="814096"/>
        <a:ext cx="619831" cy="619831"/>
      </dsp:txXfrm>
    </dsp:sp>
    <dsp:sp modelId="{58AE0604-0715-496C-A5A6-E6490CAF8DE7}">
      <dsp:nvSpPr>
        <dsp:cNvPr id="0" name=""/>
        <dsp:cNvSpPr/>
      </dsp:nvSpPr>
      <dsp:spPr>
        <a:xfrm rot="11712733">
          <a:off x="6208750" y="555880"/>
          <a:ext cx="1239662" cy="1083621"/>
        </a:xfrm>
        <a:prstGeom prst="sun">
          <a:avLst/>
        </a:prstGeom>
        <a:solidFill>
          <a:srgbClr val="FFC00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778854-298D-4E9A-A0CC-BD9B42047D9E}">
      <dsp:nvSpPr>
        <dsp:cNvPr id="0" name=""/>
        <dsp:cNvSpPr/>
      </dsp:nvSpPr>
      <dsp:spPr>
        <a:xfrm>
          <a:off x="6511773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/>
        </a:p>
      </dsp:txBody>
      <dsp:txXfrm>
        <a:off x="6511773" y="814096"/>
        <a:ext cx="619831" cy="61983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37D17AB-0B62-4675-BE84-839C37CDAE82}">
      <dsp:nvSpPr>
        <dsp:cNvPr id="0" name=""/>
        <dsp:cNvSpPr/>
      </dsp:nvSpPr>
      <dsp:spPr>
        <a:xfrm>
          <a:off x="313459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+ 2</a:t>
          </a:r>
          <a:endParaRPr lang="cs-CZ" sz="2800" b="1" kern="1200" dirty="0"/>
        </a:p>
      </dsp:txBody>
      <dsp:txXfrm>
        <a:off x="623375" y="582201"/>
        <a:ext cx="929747" cy="1083621"/>
      </dsp:txXfrm>
    </dsp:sp>
    <dsp:sp modelId="{B714FF2C-AE42-42F5-A31C-CB065930EE33}">
      <dsp:nvSpPr>
        <dsp:cNvPr id="0" name=""/>
        <dsp:cNvSpPr/>
      </dsp:nvSpPr>
      <dsp:spPr>
        <a:xfrm>
          <a:off x="3544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50</a:t>
          </a:r>
          <a:endParaRPr lang="cs-CZ" sz="2800" b="1" kern="1200" dirty="0"/>
        </a:p>
      </dsp:txBody>
      <dsp:txXfrm>
        <a:off x="3544" y="814096"/>
        <a:ext cx="619831" cy="619831"/>
      </dsp:txXfrm>
    </dsp:sp>
    <dsp:sp modelId="{EEDBE665-A226-4765-9A29-8600A2C1B1B0}">
      <dsp:nvSpPr>
        <dsp:cNvPr id="0" name=""/>
        <dsp:cNvSpPr/>
      </dsp:nvSpPr>
      <dsp:spPr>
        <a:xfrm>
          <a:off x="1940517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- 2 </a:t>
          </a:r>
          <a:endParaRPr lang="cs-CZ" sz="2800" b="1" kern="1200" dirty="0"/>
        </a:p>
      </dsp:txBody>
      <dsp:txXfrm>
        <a:off x="2250432" y="582201"/>
        <a:ext cx="929747" cy="1083621"/>
      </dsp:txXfrm>
    </dsp:sp>
    <dsp:sp modelId="{9A387EB7-47FF-46F3-B8A6-BF1D8D4E5829}">
      <dsp:nvSpPr>
        <dsp:cNvPr id="0" name=""/>
        <dsp:cNvSpPr/>
      </dsp:nvSpPr>
      <dsp:spPr>
        <a:xfrm>
          <a:off x="1630601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/>
        </a:p>
      </dsp:txBody>
      <dsp:txXfrm>
        <a:off x="1630601" y="814096"/>
        <a:ext cx="619831" cy="619831"/>
      </dsp:txXfrm>
    </dsp:sp>
    <dsp:sp modelId="{6E48267C-E90C-4278-A778-4310660B61D8}">
      <dsp:nvSpPr>
        <dsp:cNvPr id="0" name=""/>
        <dsp:cNvSpPr/>
      </dsp:nvSpPr>
      <dsp:spPr>
        <a:xfrm>
          <a:off x="3567574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+ 7</a:t>
          </a:r>
          <a:endParaRPr lang="cs-CZ" sz="2800" b="1" kern="1200" dirty="0"/>
        </a:p>
      </dsp:txBody>
      <dsp:txXfrm>
        <a:off x="3877490" y="582201"/>
        <a:ext cx="929747" cy="1083621"/>
      </dsp:txXfrm>
    </dsp:sp>
    <dsp:sp modelId="{F8D73E4A-F2C3-42BC-828A-88B63DAE7107}">
      <dsp:nvSpPr>
        <dsp:cNvPr id="0" name=""/>
        <dsp:cNvSpPr/>
      </dsp:nvSpPr>
      <dsp:spPr>
        <a:xfrm>
          <a:off x="3257658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/>
        </a:p>
      </dsp:txBody>
      <dsp:txXfrm>
        <a:off x="3257658" y="814096"/>
        <a:ext cx="619831" cy="619831"/>
      </dsp:txXfrm>
    </dsp:sp>
    <dsp:sp modelId="{7E9ACF3A-02E5-4228-8EA0-1C17678CE71B}">
      <dsp:nvSpPr>
        <dsp:cNvPr id="0" name=""/>
        <dsp:cNvSpPr/>
      </dsp:nvSpPr>
      <dsp:spPr>
        <a:xfrm>
          <a:off x="5194631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- 6</a:t>
          </a:r>
          <a:endParaRPr lang="cs-CZ" sz="2800" b="1" kern="1200" dirty="0"/>
        </a:p>
      </dsp:txBody>
      <dsp:txXfrm>
        <a:off x="5504547" y="582201"/>
        <a:ext cx="929747" cy="1083621"/>
      </dsp:txXfrm>
    </dsp:sp>
    <dsp:sp modelId="{39C8F383-6383-4267-A93F-48FD6D71A75B}">
      <dsp:nvSpPr>
        <dsp:cNvPr id="0" name=""/>
        <dsp:cNvSpPr/>
      </dsp:nvSpPr>
      <dsp:spPr>
        <a:xfrm>
          <a:off x="4884716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/>
        </a:p>
      </dsp:txBody>
      <dsp:txXfrm>
        <a:off x="4884716" y="814096"/>
        <a:ext cx="619831" cy="619831"/>
      </dsp:txXfrm>
    </dsp:sp>
    <dsp:sp modelId="{58AE0604-0715-496C-A5A6-E6490CAF8DE7}">
      <dsp:nvSpPr>
        <dsp:cNvPr id="0" name=""/>
        <dsp:cNvSpPr/>
      </dsp:nvSpPr>
      <dsp:spPr>
        <a:xfrm rot="11712733">
          <a:off x="6208750" y="555880"/>
          <a:ext cx="1239662" cy="1083621"/>
        </a:xfrm>
        <a:prstGeom prst="sun">
          <a:avLst/>
        </a:prstGeom>
        <a:solidFill>
          <a:srgbClr val="FFC00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778854-298D-4E9A-A0CC-BD9B42047D9E}">
      <dsp:nvSpPr>
        <dsp:cNvPr id="0" name=""/>
        <dsp:cNvSpPr/>
      </dsp:nvSpPr>
      <dsp:spPr>
        <a:xfrm>
          <a:off x="6511773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/>
        </a:p>
      </dsp:txBody>
      <dsp:txXfrm>
        <a:off x="6511773" y="814096"/>
        <a:ext cx="619831" cy="61983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37D17AB-0B62-4675-BE84-839C37CDAE82}">
      <dsp:nvSpPr>
        <dsp:cNvPr id="0" name=""/>
        <dsp:cNvSpPr/>
      </dsp:nvSpPr>
      <dsp:spPr>
        <a:xfrm>
          <a:off x="313459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+ 4</a:t>
          </a:r>
          <a:endParaRPr lang="cs-CZ" sz="2800" b="1" kern="1200" dirty="0"/>
        </a:p>
      </dsp:txBody>
      <dsp:txXfrm>
        <a:off x="623375" y="582201"/>
        <a:ext cx="929747" cy="1083621"/>
      </dsp:txXfrm>
    </dsp:sp>
    <dsp:sp modelId="{B714FF2C-AE42-42F5-A31C-CB065930EE33}">
      <dsp:nvSpPr>
        <dsp:cNvPr id="0" name=""/>
        <dsp:cNvSpPr/>
      </dsp:nvSpPr>
      <dsp:spPr>
        <a:xfrm>
          <a:off x="3544" y="814096"/>
          <a:ext cx="619831" cy="619831"/>
        </a:xfrm>
        <a:prstGeom prst="ellipse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60</a:t>
          </a:r>
          <a:endParaRPr lang="cs-CZ" sz="2800" b="1" kern="1200" dirty="0"/>
        </a:p>
      </dsp:txBody>
      <dsp:txXfrm>
        <a:off x="3544" y="814096"/>
        <a:ext cx="619831" cy="619831"/>
      </dsp:txXfrm>
    </dsp:sp>
    <dsp:sp modelId="{EEDBE665-A226-4765-9A29-8600A2C1B1B0}">
      <dsp:nvSpPr>
        <dsp:cNvPr id="0" name=""/>
        <dsp:cNvSpPr/>
      </dsp:nvSpPr>
      <dsp:spPr>
        <a:xfrm>
          <a:off x="1940517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- 2 </a:t>
          </a:r>
          <a:endParaRPr lang="cs-CZ" sz="2800" b="1" kern="1200" dirty="0"/>
        </a:p>
      </dsp:txBody>
      <dsp:txXfrm>
        <a:off x="2250432" y="582201"/>
        <a:ext cx="929747" cy="1083621"/>
      </dsp:txXfrm>
    </dsp:sp>
    <dsp:sp modelId="{9A387EB7-47FF-46F3-B8A6-BF1D8D4E5829}">
      <dsp:nvSpPr>
        <dsp:cNvPr id="0" name=""/>
        <dsp:cNvSpPr/>
      </dsp:nvSpPr>
      <dsp:spPr>
        <a:xfrm>
          <a:off x="1630601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/>
        </a:p>
      </dsp:txBody>
      <dsp:txXfrm>
        <a:off x="1630601" y="814096"/>
        <a:ext cx="619831" cy="619831"/>
      </dsp:txXfrm>
    </dsp:sp>
    <dsp:sp modelId="{6E48267C-E90C-4278-A778-4310660B61D8}">
      <dsp:nvSpPr>
        <dsp:cNvPr id="0" name=""/>
        <dsp:cNvSpPr/>
      </dsp:nvSpPr>
      <dsp:spPr>
        <a:xfrm>
          <a:off x="3567574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+ 8</a:t>
          </a:r>
          <a:endParaRPr lang="cs-CZ" sz="2800" b="1" kern="1200" dirty="0"/>
        </a:p>
      </dsp:txBody>
      <dsp:txXfrm>
        <a:off x="3877490" y="582201"/>
        <a:ext cx="929747" cy="1083621"/>
      </dsp:txXfrm>
    </dsp:sp>
    <dsp:sp modelId="{F8D73E4A-F2C3-42BC-828A-88B63DAE7107}">
      <dsp:nvSpPr>
        <dsp:cNvPr id="0" name=""/>
        <dsp:cNvSpPr/>
      </dsp:nvSpPr>
      <dsp:spPr>
        <a:xfrm>
          <a:off x="3257658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/>
        </a:p>
      </dsp:txBody>
      <dsp:txXfrm>
        <a:off x="3257658" y="814096"/>
        <a:ext cx="619831" cy="619831"/>
      </dsp:txXfrm>
    </dsp:sp>
    <dsp:sp modelId="{7E9ACF3A-02E5-4228-8EA0-1C17678CE71B}">
      <dsp:nvSpPr>
        <dsp:cNvPr id="0" name=""/>
        <dsp:cNvSpPr/>
      </dsp:nvSpPr>
      <dsp:spPr>
        <a:xfrm>
          <a:off x="5194631" y="582201"/>
          <a:ext cx="1239662" cy="1083621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3556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- 7</a:t>
          </a:r>
          <a:endParaRPr lang="cs-CZ" sz="2800" b="1" kern="1200" dirty="0"/>
        </a:p>
      </dsp:txBody>
      <dsp:txXfrm>
        <a:off x="5504547" y="582201"/>
        <a:ext cx="929747" cy="1083621"/>
      </dsp:txXfrm>
    </dsp:sp>
    <dsp:sp modelId="{39C8F383-6383-4267-A93F-48FD6D71A75B}">
      <dsp:nvSpPr>
        <dsp:cNvPr id="0" name=""/>
        <dsp:cNvSpPr/>
      </dsp:nvSpPr>
      <dsp:spPr>
        <a:xfrm>
          <a:off x="4884716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/>
        </a:p>
      </dsp:txBody>
      <dsp:txXfrm>
        <a:off x="4884716" y="814096"/>
        <a:ext cx="619831" cy="619831"/>
      </dsp:txXfrm>
    </dsp:sp>
    <dsp:sp modelId="{58AE0604-0715-496C-A5A6-E6490CAF8DE7}">
      <dsp:nvSpPr>
        <dsp:cNvPr id="0" name=""/>
        <dsp:cNvSpPr/>
      </dsp:nvSpPr>
      <dsp:spPr>
        <a:xfrm rot="11712733">
          <a:off x="6208750" y="555880"/>
          <a:ext cx="1239662" cy="1083621"/>
        </a:xfrm>
        <a:prstGeom prst="sun">
          <a:avLst/>
        </a:prstGeom>
        <a:solidFill>
          <a:srgbClr val="FFC00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778854-298D-4E9A-A0CC-BD9B42047D9E}">
      <dsp:nvSpPr>
        <dsp:cNvPr id="0" name=""/>
        <dsp:cNvSpPr/>
      </dsp:nvSpPr>
      <dsp:spPr>
        <a:xfrm>
          <a:off x="6511773" y="814096"/>
          <a:ext cx="619831" cy="6198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/>
        </a:p>
      </dsp:txBody>
      <dsp:txXfrm>
        <a:off x="6511773" y="814096"/>
        <a:ext cx="619831" cy="6198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2F93FFE-F798-4D62-A4B4-4FA29DBBB60F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3535535-8640-4363-8960-9E683ACD7D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AB76C33-27CE-4C73-9979-E7E86D5AC1F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8C8C2-6FF7-41B0-88AA-17828C3AB031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1A172-48D5-452B-805C-2BB2AE33A8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08430-9B73-4AC0-8722-1392B29C9873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E73E3-0239-4FB9-8BAA-75A8A68E05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8BD2A-6423-4679-BFB0-D96CF0507215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0C9C8-B196-4476-ABED-30AEC7DE32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01257-95BD-4F41-B638-B1FE2077C4B0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D751B-BAA4-4524-A3E9-A736E03014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A85C5-F1E0-48DE-B5D4-FC1CB4D638B8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92528-C414-42D5-B45D-5D800E9CB7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84A4E-5D24-437D-B849-283A575CAD9E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DEB34-9C31-4E94-B0F0-FC7B0CE84A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50BA-1A9D-4B40-A60E-438DA201BE36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03F95-ED8F-45FD-B2B1-5076490D26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E5215-D59C-4876-B7DE-4D6BDCD59A4F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353CB-C791-4BA8-8DB6-06A89060F4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EB923-06FE-429E-9DC9-8936DDD46434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1FE40-97C1-403A-B402-5D8F308E2C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16A87-BEF0-413F-AE58-A18499B9F98A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7D52A-7773-4432-97A6-3AD9D04C93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1A3D5-F14B-4EF9-BAA0-6B2FA4C9D9B1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BE9BA-DA5B-41EC-B741-4CB43AD4DB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E9A4CBD-7877-4315-B944-445572970EB8}" type="datetimeFigureOut">
              <a:rPr lang="cs-CZ"/>
              <a:pPr>
                <a:defRPr/>
              </a:pPr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7432680-7283-49C0-BC97-940848E6DF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Layout" Target="../diagrams/layout3.xml"/><Relationship Id="rId18" Type="http://schemas.openxmlformats.org/officeDocument/2006/relationships/diagramQuickStyle" Target="../diagrams/quickStyle4.xml"/><Relationship Id="rId3" Type="http://schemas.openxmlformats.org/officeDocument/2006/relationships/image" Target="../media/image5.png"/><Relationship Id="rId21" Type="http://schemas.microsoft.com/office/2007/relationships/diagramDrawing" Target="../diagrams/drawing3.xml"/><Relationship Id="rId7" Type="http://schemas.openxmlformats.org/officeDocument/2006/relationships/image" Target="../media/image9.png"/><Relationship Id="rId12" Type="http://schemas.openxmlformats.org/officeDocument/2006/relationships/diagramData" Target="../diagrams/data3.xml"/><Relationship Id="rId17" Type="http://schemas.openxmlformats.org/officeDocument/2006/relationships/diagramLayout" Target="../diagrams/layout4.xml"/><Relationship Id="rId2" Type="http://schemas.openxmlformats.org/officeDocument/2006/relationships/slideLayout" Target="../slideLayouts/slideLayout2.xml"/><Relationship Id="rId16" Type="http://schemas.openxmlformats.org/officeDocument/2006/relationships/diagramData" Target="../diagrams/data4.xml"/><Relationship Id="rId20" Type="http://schemas.microsoft.com/office/2007/relationships/diagramDrawing" Target="../diagrams/drawing2.xml"/><Relationship Id="rId1" Type="http://schemas.openxmlformats.org/officeDocument/2006/relationships/audio" Target="../media/audio1.wav"/><Relationship Id="rId6" Type="http://schemas.openxmlformats.org/officeDocument/2006/relationships/image" Target="../media/image8.png"/><Relationship Id="rId11" Type="http://schemas.openxmlformats.org/officeDocument/2006/relationships/diagramColors" Target="../diagrams/colors2.xml"/><Relationship Id="rId5" Type="http://schemas.openxmlformats.org/officeDocument/2006/relationships/image" Target="../media/image7.png"/><Relationship Id="rId15" Type="http://schemas.openxmlformats.org/officeDocument/2006/relationships/diagramColors" Target="../diagrams/colors3.xml"/><Relationship Id="rId10" Type="http://schemas.openxmlformats.org/officeDocument/2006/relationships/diagramQuickStyle" Target="../diagrams/quickStyle2.xml"/><Relationship Id="rId19" Type="http://schemas.openxmlformats.org/officeDocument/2006/relationships/diagramColors" Target="../diagrams/colors4.xml"/><Relationship Id="rId4" Type="http://schemas.openxmlformats.org/officeDocument/2006/relationships/image" Target="../media/image6.png"/><Relationship Id="rId9" Type="http://schemas.openxmlformats.org/officeDocument/2006/relationships/diagramLayout" Target="../diagrams/layout2.xml"/><Relationship Id="rId14" Type="http://schemas.openxmlformats.org/officeDocument/2006/relationships/diagramQuickStyle" Target="../diagrams/quickStyle3.xml"/><Relationship Id="rId22" Type="http://schemas.microsoft.com/office/2007/relationships/diagramDrawing" Target="../diagrams/drawing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3000" smtClean="0"/>
              <a:t>Prezentace je určena pro 2. ročník k procvičování sčítání a odčítání do 100 bez přechodu desítky.</a:t>
            </a:r>
          </a:p>
          <a:p>
            <a:pPr eaLnBrk="1" hangingPunct="1"/>
            <a:r>
              <a:rPr lang="cs-CZ" sz="3000" smtClean="0"/>
              <a:t>Žák si zábavnou formou procvičí různé příklady a počítání zpaměti.</a:t>
            </a:r>
          </a:p>
          <a:p>
            <a:pPr eaLnBrk="1" hangingPunct="1"/>
            <a:r>
              <a:rPr lang="cs-CZ" sz="3000" smtClean="0"/>
              <a:t>Učí se rychle reagovat a pracovat individuálně i ve skupině.</a:t>
            </a:r>
          </a:p>
          <a:p>
            <a:pPr eaLnBrk="1" hangingPunct="1"/>
            <a:r>
              <a:rPr lang="pt-BR" sz="3000" smtClean="0"/>
              <a:t>Dětem se </a:t>
            </a:r>
            <a:r>
              <a:rPr lang="cs-CZ" sz="3000" smtClean="0"/>
              <a:t>h</a:t>
            </a:r>
            <a:r>
              <a:rPr lang="pt-BR" sz="3000" smtClean="0"/>
              <a:t>odina líbila a těší se na další</a:t>
            </a:r>
            <a:r>
              <a:rPr lang="cs-CZ" sz="3000" smtClean="0"/>
              <a:t> </a:t>
            </a:r>
            <a:r>
              <a:rPr lang="pt-BR" sz="3000" smtClean="0"/>
              <a:t>podobnou</a:t>
            </a:r>
            <a:r>
              <a:rPr lang="cs-CZ" sz="3000" smtClean="0"/>
              <a:t>.</a:t>
            </a:r>
          </a:p>
          <a:p>
            <a:pPr eaLnBrk="1" hangingPunct="1">
              <a:buFont typeface="Arial" charset="0"/>
              <a:buNone/>
            </a:pPr>
            <a:endParaRPr lang="cs-CZ" sz="3000" smtClean="0">
              <a:solidFill>
                <a:srgbClr val="FF0000"/>
              </a:solidFill>
            </a:endParaRPr>
          </a:p>
          <a:p>
            <a:pPr eaLnBrk="1" hangingPunct="1"/>
            <a:endParaRPr lang="cs-CZ" sz="30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179538">
            <a:off x="7659079" y="5445892"/>
            <a:ext cx="1164013" cy="87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8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179538">
            <a:off x="7659078" y="4581797"/>
            <a:ext cx="1164013" cy="87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7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179538">
            <a:off x="7659078" y="3717700"/>
            <a:ext cx="1164013" cy="87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6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179538">
            <a:off x="7659078" y="2853604"/>
            <a:ext cx="1164013" cy="87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4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744252">
            <a:off x="321106" y="5394261"/>
            <a:ext cx="1164013" cy="87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6" name="TextovéPole 45"/>
          <p:cNvSpPr txBox="1"/>
          <p:nvPr/>
        </p:nvSpPr>
        <p:spPr>
          <a:xfrm>
            <a:off x="539552" y="5589240"/>
            <a:ext cx="936104" cy="646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cs-CZ" sz="3600" b="1" dirty="0"/>
              <a:t>91</a:t>
            </a:r>
          </a:p>
        </p:txBody>
      </p:sp>
      <p:pic>
        <p:nvPicPr>
          <p:cNvPr id="33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744252">
            <a:off x="321107" y="4530165"/>
            <a:ext cx="1164013" cy="87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1" name="TextovéPole 40"/>
          <p:cNvSpPr txBox="1"/>
          <p:nvPr/>
        </p:nvSpPr>
        <p:spPr>
          <a:xfrm>
            <a:off x="539552" y="4725144"/>
            <a:ext cx="936104" cy="646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cs-CZ" sz="3600" b="1" dirty="0"/>
              <a:t>89</a:t>
            </a:r>
          </a:p>
        </p:txBody>
      </p:sp>
      <p:pic>
        <p:nvPicPr>
          <p:cNvPr id="32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744252">
            <a:off x="321107" y="3738077"/>
            <a:ext cx="1164013" cy="87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3" name="TextovéPole 42"/>
          <p:cNvSpPr txBox="1"/>
          <p:nvPr/>
        </p:nvSpPr>
        <p:spPr>
          <a:xfrm>
            <a:off x="539552" y="3861048"/>
            <a:ext cx="936104" cy="646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cs-CZ" sz="3600" b="1" dirty="0"/>
              <a:t>40</a:t>
            </a:r>
          </a:p>
        </p:txBody>
      </p:sp>
      <p:pic>
        <p:nvPicPr>
          <p:cNvPr id="61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744252">
            <a:off x="321106" y="2873980"/>
            <a:ext cx="1164013" cy="87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2" name="TextovéPole 61"/>
          <p:cNvSpPr txBox="1"/>
          <p:nvPr/>
        </p:nvSpPr>
        <p:spPr>
          <a:xfrm>
            <a:off x="539552" y="2996952"/>
            <a:ext cx="936104" cy="646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cs-CZ" sz="3600" b="1" dirty="0"/>
              <a:t>24</a:t>
            </a:r>
          </a:p>
        </p:txBody>
      </p:sp>
      <p:pic>
        <p:nvPicPr>
          <p:cNvPr id="4114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744252">
            <a:off x="321106" y="2081892"/>
            <a:ext cx="1164013" cy="87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4" name="TextovéPole 43"/>
          <p:cNvSpPr txBox="1"/>
          <p:nvPr/>
        </p:nvSpPr>
        <p:spPr>
          <a:xfrm>
            <a:off x="539552" y="2204864"/>
            <a:ext cx="936104" cy="646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cs-CZ" sz="3600" b="1" dirty="0"/>
              <a:t>70</a:t>
            </a:r>
          </a:p>
        </p:txBody>
      </p:sp>
      <p:sp>
        <p:nvSpPr>
          <p:cNvPr id="4122" name="Nadpis 1"/>
          <p:cNvSpPr>
            <a:spLocks noGrp="1"/>
          </p:cNvSpPr>
          <p:nvPr>
            <p:ph type="title"/>
          </p:nvPr>
        </p:nvSpPr>
        <p:spPr>
          <a:blipFill dpi="0" rotWithShape="1">
            <a:blip r:embed="rId3" cstate="print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4000" b="1" smtClean="0"/>
              <a:t>SČÍTÁNÍ A ODČÍTÁNÍ do 100 </a:t>
            </a:r>
            <a:br>
              <a:rPr lang="cs-CZ" sz="4000" b="1" smtClean="0"/>
            </a:br>
            <a:r>
              <a:rPr lang="cs-CZ" sz="4000" b="1" smtClean="0"/>
              <a:t>bez přechodu desítky</a:t>
            </a:r>
          </a:p>
        </p:txBody>
      </p:sp>
      <p:pic>
        <p:nvPicPr>
          <p:cNvPr id="4123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38" y="2060575"/>
            <a:ext cx="3455987" cy="78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4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38" y="2924175"/>
            <a:ext cx="3455987" cy="78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5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38" y="3789363"/>
            <a:ext cx="3455987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6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38" y="4652963"/>
            <a:ext cx="3455987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7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38" y="5516563"/>
            <a:ext cx="3455987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179538">
            <a:off x="7659080" y="1989509"/>
            <a:ext cx="1164013" cy="87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5" name="TextovéPole 44"/>
          <p:cNvSpPr txBox="1">
            <a:spLocks noChangeArrowheads="1"/>
          </p:cNvSpPr>
          <p:nvPr/>
        </p:nvSpPr>
        <p:spPr bwMode="auto">
          <a:xfrm>
            <a:off x="7956550" y="1989138"/>
            <a:ext cx="936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/>
              <a:t>59</a:t>
            </a:r>
          </a:p>
        </p:txBody>
      </p:sp>
      <p:sp>
        <p:nvSpPr>
          <p:cNvPr id="47" name="TextovéPole 46"/>
          <p:cNvSpPr txBox="1">
            <a:spLocks noChangeArrowheads="1"/>
          </p:cNvSpPr>
          <p:nvPr/>
        </p:nvSpPr>
        <p:spPr bwMode="auto">
          <a:xfrm>
            <a:off x="7956550" y="2852738"/>
            <a:ext cx="936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/>
              <a:t>60</a:t>
            </a:r>
          </a:p>
        </p:txBody>
      </p:sp>
      <p:sp>
        <p:nvSpPr>
          <p:cNvPr id="48" name="TextovéPole 47"/>
          <p:cNvSpPr txBox="1">
            <a:spLocks noChangeArrowheads="1"/>
          </p:cNvSpPr>
          <p:nvPr/>
        </p:nvSpPr>
        <p:spPr bwMode="auto">
          <a:xfrm>
            <a:off x="7956550" y="3716338"/>
            <a:ext cx="936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/>
              <a:t>95</a:t>
            </a:r>
          </a:p>
        </p:txBody>
      </p:sp>
      <p:sp>
        <p:nvSpPr>
          <p:cNvPr id="49" name="TextovéPole 48"/>
          <p:cNvSpPr txBox="1">
            <a:spLocks noChangeArrowheads="1"/>
          </p:cNvSpPr>
          <p:nvPr/>
        </p:nvSpPr>
        <p:spPr bwMode="auto">
          <a:xfrm>
            <a:off x="7956550" y="4581525"/>
            <a:ext cx="936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/>
              <a:t>42</a:t>
            </a:r>
          </a:p>
        </p:txBody>
      </p:sp>
      <p:sp>
        <p:nvSpPr>
          <p:cNvPr id="50" name="TextovéPole 49"/>
          <p:cNvSpPr txBox="1">
            <a:spLocks noChangeArrowheads="1"/>
          </p:cNvSpPr>
          <p:nvPr/>
        </p:nvSpPr>
        <p:spPr bwMode="auto">
          <a:xfrm>
            <a:off x="7956550" y="5445125"/>
            <a:ext cx="936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/>
              <a:t>30</a:t>
            </a:r>
          </a:p>
        </p:txBody>
      </p:sp>
      <p:sp>
        <p:nvSpPr>
          <p:cNvPr id="4134" name="TextovéPole 50"/>
          <p:cNvSpPr txBox="1">
            <a:spLocks noChangeArrowheads="1"/>
          </p:cNvSpPr>
          <p:nvPr/>
        </p:nvSpPr>
        <p:spPr bwMode="auto">
          <a:xfrm>
            <a:off x="4500563" y="5876925"/>
            <a:ext cx="1295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48 - 6</a:t>
            </a:r>
          </a:p>
        </p:txBody>
      </p:sp>
      <p:sp>
        <p:nvSpPr>
          <p:cNvPr id="4135" name="TextovéPole 51"/>
          <p:cNvSpPr txBox="1">
            <a:spLocks noChangeArrowheads="1"/>
          </p:cNvSpPr>
          <p:nvPr/>
        </p:nvSpPr>
        <p:spPr bwMode="auto">
          <a:xfrm>
            <a:off x="4427538" y="2420938"/>
            <a:ext cx="12969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100 - 5</a:t>
            </a:r>
          </a:p>
        </p:txBody>
      </p:sp>
      <p:sp>
        <p:nvSpPr>
          <p:cNvPr id="4136" name="TextovéPole 52"/>
          <p:cNvSpPr txBox="1">
            <a:spLocks noChangeArrowheads="1"/>
          </p:cNvSpPr>
          <p:nvPr/>
        </p:nvSpPr>
        <p:spPr bwMode="auto">
          <a:xfrm>
            <a:off x="4500563" y="3284538"/>
            <a:ext cx="1295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55 + 4</a:t>
            </a:r>
          </a:p>
        </p:txBody>
      </p:sp>
      <p:sp>
        <p:nvSpPr>
          <p:cNvPr id="4137" name="TextovéPole 53"/>
          <p:cNvSpPr txBox="1">
            <a:spLocks noChangeArrowheads="1"/>
          </p:cNvSpPr>
          <p:nvPr/>
        </p:nvSpPr>
        <p:spPr bwMode="auto">
          <a:xfrm>
            <a:off x="3059113" y="3284538"/>
            <a:ext cx="12969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73 - 3</a:t>
            </a:r>
          </a:p>
        </p:txBody>
      </p:sp>
      <p:sp>
        <p:nvSpPr>
          <p:cNvPr id="4138" name="TextovéPole 54"/>
          <p:cNvSpPr txBox="1">
            <a:spLocks noChangeArrowheads="1"/>
          </p:cNvSpPr>
          <p:nvPr/>
        </p:nvSpPr>
        <p:spPr bwMode="auto">
          <a:xfrm>
            <a:off x="4500563" y="4149725"/>
            <a:ext cx="12954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61 - 1</a:t>
            </a:r>
          </a:p>
        </p:txBody>
      </p:sp>
      <p:sp>
        <p:nvSpPr>
          <p:cNvPr id="4139" name="TextovéPole 55"/>
          <p:cNvSpPr txBox="1">
            <a:spLocks noChangeArrowheads="1"/>
          </p:cNvSpPr>
          <p:nvPr/>
        </p:nvSpPr>
        <p:spPr bwMode="auto">
          <a:xfrm>
            <a:off x="3059113" y="4149725"/>
            <a:ext cx="12969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86 + 3</a:t>
            </a:r>
          </a:p>
        </p:txBody>
      </p:sp>
      <p:sp>
        <p:nvSpPr>
          <p:cNvPr id="4140" name="TextovéPole 56"/>
          <p:cNvSpPr txBox="1">
            <a:spLocks noChangeArrowheads="1"/>
          </p:cNvSpPr>
          <p:nvPr/>
        </p:nvSpPr>
        <p:spPr bwMode="auto">
          <a:xfrm>
            <a:off x="4500563" y="5013325"/>
            <a:ext cx="12954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28 + 2</a:t>
            </a:r>
          </a:p>
        </p:txBody>
      </p:sp>
      <p:sp>
        <p:nvSpPr>
          <p:cNvPr id="4141" name="TextovéPole 57"/>
          <p:cNvSpPr txBox="1">
            <a:spLocks noChangeArrowheads="1"/>
          </p:cNvSpPr>
          <p:nvPr/>
        </p:nvSpPr>
        <p:spPr bwMode="auto">
          <a:xfrm>
            <a:off x="3059113" y="5013325"/>
            <a:ext cx="12969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97 - 6</a:t>
            </a:r>
          </a:p>
        </p:txBody>
      </p:sp>
      <p:sp>
        <p:nvSpPr>
          <p:cNvPr id="4142" name="TextovéPole 58"/>
          <p:cNvSpPr txBox="1">
            <a:spLocks noChangeArrowheads="1"/>
          </p:cNvSpPr>
          <p:nvPr/>
        </p:nvSpPr>
        <p:spPr bwMode="auto">
          <a:xfrm>
            <a:off x="3059113" y="5876925"/>
            <a:ext cx="12969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30 - 6</a:t>
            </a:r>
          </a:p>
        </p:txBody>
      </p:sp>
      <p:sp>
        <p:nvSpPr>
          <p:cNvPr id="4143" name="TextovéPole 59"/>
          <p:cNvSpPr txBox="1">
            <a:spLocks noChangeArrowheads="1"/>
          </p:cNvSpPr>
          <p:nvPr/>
        </p:nvSpPr>
        <p:spPr bwMode="auto">
          <a:xfrm>
            <a:off x="3059113" y="2420938"/>
            <a:ext cx="12969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/>
              <a:t>36 + 4</a:t>
            </a:r>
          </a:p>
        </p:txBody>
      </p:sp>
      <p:sp>
        <p:nvSpPr>
          <p:cNvPr id="4144" name="Zástupný symbol pro obsah 16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8155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2000" b="1" smtClean="0">
                <a:solidFill>
                  <a:srgbClr val="FF0000"/>
                </a:solidFill>
              </a:rPr>
              <a:t>Ostrouhej pastelku ve správném ořezávátku.</a:t>
            </a:r>
          </a:p>
          <a:p>
            <a:pPr>
              <a:buFont typeface="Arial" charset="0"/>
              <a:buNone/>
            </a:pPr>
            <a:endParaRPr lang="cs-CZ" sz="2400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7 L 0.12553 0.111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" y="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0.11407 0.1104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" y="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22222E-6 L 0.12205 0.3835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" y="19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11111E-6 L 0.13351 0.3849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44444E-6 L 0.14132 -0.1192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-6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1551 L 0.12986 -0.1310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-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12986 -0.2569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2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0.14132 -0.2557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-1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12205 -0.120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" y="-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48148E-6 L 0.13351 -0.1087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-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-0.15712 0.1252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6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96296E-6 L -0.17725 0.141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" y="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96296E-6 L -0.17725 0.1525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" y="7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-0.15712 0.1358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-0.18507 -0.2361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" y="-118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L -0.16494 -0.2527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" y="-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17725 0.1418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" y="71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-0.15712 0.1252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L -0.16927 -0.1099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" y="-55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11111E-6 L -0.14914 -0.1266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" y="-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7" grpId="0"/>
      <p:bldP spid="48" grpId="0"/>
      <p:bldP spid="49" grpId="0"/>
      <p:bldP spid="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395288" y="476250"/>
            <a:ext cx="8280400" cy="5832475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3000" b="1" smtClean="0">
                <a:solidFill>
                  <a:srgbClr val="FF0000"/>
                </a:solidFill>
              </a:rPr>
              <a:t>Počítej a zapisuj výsledky.</a:t>
            </a: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95288" y="1052513"/>
          <a:ext cx="828092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92 –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40 + 3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73 – 3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52 + 4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30 + 4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100 –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20 + 6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– 3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85 – 4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42 + 8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80 – 3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31 + 4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+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 8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– 5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92 + 5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96 – 3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79 – 5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61 + 9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58 – 7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43 + 5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100 – 5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20 + 6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40 – 4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29 +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 1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92 + 5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90 – 8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21 + 7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50 –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28 – 3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33 + 6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67 – 4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55 + 5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74 + 4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– 7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60 + 0 = 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100 – 9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60 – 2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21 + 8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69 – 7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64 + 3 =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825" y="50847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5825" y="36449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5825" y="50133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5825" y="36449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5825" y="2420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3000" b="1" smtClean="0">
                <a:solidFill>
                  <a:srgbClr val="FF0000"/>
                </a:solidFill>
              </a:rPr>
              <a:t>Vypočítej řetězce.</a:t>
            </a:r>
          </a:p>
          <a:p>
            <a:pPr eaLnBrk="1" hangingPunct="1">
              <a:buFont typeface="Arial" charset="0"/>
              <a:buNone/>
            </a:pPr>
            <a:endParaRPr lang="cs-CZ" sz="3000" b="1" smtClean="0">
              <a:solidFill>
                <a:srgbClr val="FF0000"/>
              </a:solidFill>
            </a:endParaRPr>
          </a:p>
          <a:p>
            <a:pPr eaLnBrk="1" hangingPunct="1">
              <a:buFont typeface="Wingdings" pitchFamily="2" charset="2"/>
              <a:buChar char="§"/>
            </a:pPr>
            <a:endParaRPr lang="cs-CZ" sz="2500" b="1" smtClean="0">
              <a:solidFill>
                <a:srgbClr val="FF0000"/>
              </a:solidFill>
            </a:endParaRPr>
          </a:p>
          <a:p>
            <a:pPr eaLnBrk="1" hangingPunct="1"/>
            <a:endParaRPr lang="cs-CZ" smtClean="0"/>
          </a:p>
        </p:txBody>
      </p:sp>
      <p:graphicFrame>
        <p:nvGraphicFramePr>
          <p:cNvPr id="12" name="Diagram 11"/>
          <p:cNvGraphicFramePr/>
          <p:nvPr/>
        </p:nvGraphicFramePr>
        <p:xfrm>
          <a:off x="539552" y="1340768"/>
          <a:ext cx="8064896" cy="2248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539552" y="2708920"/>
          <a:ext cx="8064896" cy="2248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5" name="Diagram 14"/>
          <p:cNvGraphicFramePr/>
          <p:nvPr/>
        </p:nvGraphicFramePr>
        <p:xfrm>
          <a:off x="539552" y="4077072"/>
          <a:ext cx="8064896" cy="2248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195513" y="2205038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45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851275" y="2205038"/>
            <a:ext cx="649288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42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364163" y="2205038"/>
            <a:ext cx="7207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 46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019925" y="2205038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cs-CZ" sz="2800" b="1" dirty="0">
                <a:solidFill>
                  <a:srgbClr val="FFC000"/>
                </a:solidFill>
                <a:latin typeface="+mn-lt"/>
              </a:rPr>
              <a:t>43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195513" y="3573463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52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779838" y="3573463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 50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5435600" y="3573463"/>
            <a:ext cx="649288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57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7092950" y="3573463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rgbClr val="FFC000"/>
                </a:solidFill>
                <a:latin typeface="+mn-lt"/>
              </a:rPr>
              <a:t>51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2195513" y="4941888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64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779838" y="4941888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 62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5435600" y="4941888"/>
            <a:ext cx="649288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70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7019925" y="4941888"/>
            <a:ext cx="6477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cs-CZ" sz="2800" b="1" dirty="0">
                <a:solidFill>
                  <a:srgbClr val="FFC000"/>
                </a:solidFill>
                <a:latin typeface="+mn-lt"/>
              </a:rPr>
              <a:t>63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4745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745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4745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>
                <p:cTn id="7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>
                <p:cTn id="7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>
                <p:cTn id="7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  <p:bldLst>
      <p:bldP spid="7" grpId="0"/>
      <p:bldP spid="8" grpId="0"/>
      <p:bldP spid="9" grpId="0"/>
      <p:bldP spid="10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sah 2"/>
          <p:cNvSpPr>
            <a:spLocks noGrp="1"/>
          </p:cNvSpPr>
          <p:nvPr>
            <p:ph idx="1"/>
          </p:nvPr>
        </p:nvSpPr>
        <p:spPr>
          <a:xfrm>
            <a:off x="395288" y="476250"/>
            <a:ext cx="8280400" cy="5832475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cs-CZ" sz="4000" smtClean="0"/>
              <a:t>ŘEŠENÍ</a:t>
            </a: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95288" y="1052513"/>
          <a:ext cx="828092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92 – 2 = 90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40 + 3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 = 43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73 – 3 = 70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52 + 4 = 56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30 + 4 = 34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100 – 2 = 98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20 + 6 = 26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– 3 = 67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85 – 4 = 81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42 + 8 = 50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80 – 3 = 77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31 + 4 = 35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+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 8 = 78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– 5 = 65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92 + 5 = 97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96 – 3 = 93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79 – 5 = 74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61 + 9 = 70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58 – 7 = 51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43 + 5 = 48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100 – 5 = 95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20 + 6 = 26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40 – 4 = 36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29 +</a:t>
                      </a:r>
                      <a:r>
                        <a:rPr lang="cs-CZ" sz="2800" b="1" baseline="0" dirty="0" smtClean="0">
                          <a:solidFill>
                            <a:schemeClr val="bg1"/>
                          </a:solidFill>
                        </a:rPr>
                        <a:t> 1 = 30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92 + 5 = 97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90 – 8 = 82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21 + 7 = 28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50 – 2 = 48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28 – 3 = 25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33 + 6 = 39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67 – 4 = 63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55 + 5 = 60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74 + 4 = 78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70 – 7 = 63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60 + 0 = 60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100 – 9 = 91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20047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60 – 2 </a:t>
                      </a:r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= 58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21 + 8 </a:t>
                      </a:r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= 29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69 – 7 </a:t>
                      </a:r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= 62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64 + </a:t>
                      </a:r>
                      <a:r>
                        <a:rPr lang="cs-CZ" sz="2800" b="1" smtClean="0">
                          <a:solidFill>
                            <a:schemeClr val="bg1"/>
                          </a:solidFill>
                        </a:rPr>
                        <a:t>3 </a:t>
                      </a:r>
                      <a:r>
                        <a:rPr lang="cs-CZ" sz="2800" b="1" smtClean="0">
                          <a:solidFill>
                            <a:schemeClr val="bg1"/>
                          </a:solidFill>
                        </a:rPr>
                        <a:t>= 67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CITACE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b="1" smtClean="0"/>
              <a:t>Text: vlastní autorské dílo</a:t>
            </a:r>
          </a:p>
          <a:p>
            <a:pPr eaLnBrk="1" hangingPunct="1">
              <a:buFont typeface="Arial" charset="0"/>
              <a:buNone/>
            </a:pPr>
            <a:r>
              <a:rPr lang="cs-CZ" sz="1800" b="1" smtClean="0"/>
              <a:t>Ilustrace: použité zdroje</a:t>
            </a:r>
          </a:p>
          <a:p>
            <a:pPr eaLnBrk="1" hangingPunct="1">
              <a:buFont typeface="Arial" charset="0"/>
              <a:buNone/>
            </a:pPr>
            <a:r>
              <a:rPr lang="cs-CZ" sz="1600" smtClean="0"/>
              <a:t>Morburre</a:t>
            </a:r>
            <a:r>
              <a:rPr lang="cs-CZ" sz="1600" smtClean="0">
                <a:ea typeface="Arial Unicode MS" pitchFamily="34" charset="-128"/>
                <a:cs typeface="Arial Unicode MS" pitchFamily="34" charset="-128"/>
              </a:rPr>
              <a:t>. [cit. 2011-11-18]. Dostupný pod licencí </a:t>
            </a:r>
            <a:r>
              <a:rPr lang="cs-CZ" sz="1600" smtClean="0"/>
              <a:t>Creative Commons</a:t>
            </a:r>
            <a:r>
              <a:rPr lang="cs-CZ" sz="1600" smtClean="0">
                <a:ea typeface="Arial Unicode MS" pitchFamily="34" charset="-128"/>
                <a:cs typeface="Arial Unicode MS" pitchFamily="34" charset="-128"/>
              </a:rPr>
              <a:t> na WWW:</a:t>
            </a:r>
            <a:endParaRPr lang="cs-CZ" sz="1600" smtClean="0"/>
          </a:p>
          <a:p>
            <a:pPr eaLnBrk="1" hangingPunct="1">
              <a:buFont typeface="Arial" charset="0"/>
              <a:buNone/>
            </a:pPr>
            <a:r>
              <a:rPr lang="cs-CZ" sz="1600" smtClean="0">
                <a:ea typeface="Arial Unicode MS" pitchFamily="34" charset="-128"/>
                <a:cs typeface="Arial Unicode MS" pitchFamily="34" charset="-128"/>
              </a:rPr>
              <a:t>	http://commons.wikimedia.org/wiki/File:CrayonTelevision.jpg</a:t>
            </a:r>
          </a:p>
          <a:p>
            <a:pPr eaLnBrk="1" hangingPunct="1">
              <a:buFont typeface="Arial" charset="0"/>
              <a:buNone/>
            </a:pPr>
            <a:r>
              <a:rPr lang="cs-CZ" sz="1600" smtClean="0"/>
              <a:t>Kaldari</a:t>
            </a:r>
            <a:r>
              <a:rPr lang="cs-CZ" sz="1600" smtClean="0">
                <a:ea typeface="Arial Unicode MS" pitchFamily="34" charset="-128"/>
                <a:cs typeface="Arial Unicode MS" pitchFamily="34" charset="-128"/>
              </a:rPr>
              <a:t>. [cit. 2011-11-18]. Dostupný pod licencí </a:t>
            </a:r>
            <a:r>
              <a:rPr lang="cs-CZ" sz="1600" smtClean="0"/>
              <a:t>Public domain</a:t>
            </a:r>
            <a:r>
              <a:rPr lang="cs-CZ" sz="1600" smtClean="0">
                <a:ea typeface="Arial Unicode MS" pitchFamily="34" charset="-128"/>
                <a:cs typeface="Arial Unicode MS" pitchFamily="34" charset="-128"/>
              </a:rPr>
              <a:t> na WWW:</a:t>
            </a:r>
            <a:endParaRPr lang="cs-CZ" sz="1600" smtClean="0"/>
          </a:p>
          <a:p>
            <a:pPr eaLnBrk="1" hangingPunct="1">
              <a:buFont typeface="Arial" charset="0"/>
              <a:buNone/>
            </a:pPr>
            <a:r>
              <a:rPr lang="cs-CZ" sz="1600" smtClean="0">
                <a:ea typeface="Arial Unicode MS" pitchFamily="34" charset="-128"/>
                <a:cs typeface="Arial Unicode MS" pitchFamily="34" charset="-128"/>
              </a:rPr>
              <a:t>	 http://commons.wikimedia.org/wiki/File:Red_pencil_sharpener.jpg</a:t>
            </a:r>
          </a:p>
          <a:p>
            <a:pPr eaLnBrk="1" hangingPunct="1">
              <a:buFont typeface="Arial" charset="0"/>
              <a:buNone/>
            </a:pPr>
            <a:endParaRPr lang="cs-CZ" sz="2000" smtClean="0"/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593</TotalTime>
  <Words>588</Words>
  <Application>Microsoft Office PowerPoint</Application>
  <PresentationFormat>Předvádění na obrazovce (4:3)</PresentationFormat>
  <Paragraphs>151</Paragraphs>
  <Slides>7</Slides>
  <Notes>1</Notes>
  <HiddenSlides>0</HiddenSlides>
  <MMClips>5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SČÍTÁNÍ A ODČÍTÁNÍ do 100  bez přechodu desítky</vt:lpstr>
      <vt:lpstr>Snímek 4</vt:lpstr>
      <vt:lpstr>Snímek 5</vt:lpstr>
      <vt:lpstr>Snímek 6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ZŠ Uh.Ostroh</cp:lastModifiedBy>
  <cp:revision>88</cp:revision>
  <dcterms:created xsi:type="dcterms:W3CDTF">2011-06-20T10:40:08Z</dcterms:created>
  <dcterms:modified xsi:type="dcterms:W3CDTF">2011-12-16T11:44:05Z</dcterms:modified>
</cp:coreProperties>
</file>