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notesMasters/notesMaster1.xml" ContentType="application/vnd.openxmlformats-officedocument.presentationml.notesMaster+xml"/>
  <Override PartName="/ppt/diagrams/layout7.xml" ContentType="application/vnd.openxmlformats-officedocument.drawingml.diagramLayout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ppt/diagrams/data7.xml" ContentType="application/vnd.openxmlformats-officedocument.drawingml.diagramData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colors7.xml" ContentType="application/vnd.openxmlformats-officedocument.drawingml.diagramColors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rawing7.xml" ContentType="application/vnd.ms-office.drawingml.diagramDrawing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rawing5.xml" ContentType="application/vnd.ms-office.drawingml.diagramDrawing+xml"/>
  <Override PartName="/ppt/diagrams/quickStyle6.xml" ContentType="application/vnd.openxmlformats-officedocument.drawingml.diagramStyle+xml"/>
  <Override PartName="/ppt/diagrams/quickStyle7.xml" ContentType="application/vnd.openxmlformats-officedocument.drawingml.diagramStyl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diagrams/layout6.xml" ContentType="application/vnd.openxmlformats-officedocument.drawingml.diagram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1"/>
  </p:notesMasterIdLst>
  <p:sldIdLst>
    <p:sldId id="256" r:id="rId2"/>
    <p:sldId id="257" r:id="rId3"/>
    <p:sldId id="259" r:id="rId4"/>
    <p:sldId id="268" r:id="rId5"/>
    <p:sldId id="261" r:id="rId6"/>
    <p:sldId id="262" r:id="rId7"/>
    <p:sldId id="267" r:id="rId8"/>
    <p:sldId id="266" r:id="rId9"/>
    <p:sldId id="260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230" y="-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VY_42_INOVACE_01_ČÍSLO A </a:t>
          </a:r>
          <a:r>
            <a:rPr lang="cs-CZ" sz="2000" baseline="0" smtClean="0"/>
            <a:t>POČETNÍ </a:t>
          </a:r>
          <a:r>
            <a:rPr lang="cs-CZ" sz="2000" baseline="0" smtClean="0"/>
            <a:t>OPERACE_31</a:t>
          </a:r>
          <a:endParaRPr lang="cs-CZ" sz="2000" dirty="0">
            <a:solidFill>
              <a:srgbClr val="FF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tx1"/>
              </a:solidFill>
            </a:rPr>
            <a:t>Mgr. Jitka Zajíčková</a:t>
          </a:r>
          <a:endParaRPr lang="cs-CZ" sz="2000" dirty="0">
            <a:solidFill>
              <a:schemeClr val="tx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1800" dirty="0" smtClean="0"/>
            <a:t>M</a:t>
          </a:r>
          <a:r>
            <a:rPr lang="cs-CZ" sz="1800" dirty="0" smtClean="0">
              <a:solidFill>
                <a:schemeClr val="tx1"/>
              </a:solidFill>
            </a:rPr>
            <a:t> – 2.B – Sčítání a odčítání čísel do 100 s přechodem přes 10.</a:t>
          </a:r>
          <a:endParaRPr lang="cs-CZ" sz="18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BD90B4A-8D86-4BEE-B126-4346E15A2376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31CEC21-B1AC-46A9-9134-EB1436355E1A}" type="presOf" srcId="{757F3AB3-0718-4624-B441-E567A8F0AB56}" destId="{333A1088-737F-45CB-B68E-254E46348037}" srcOrd="0" destOrd="0" presId="urn:microsoft.com/office/officeart/2005/8/layout/target3"/>
    <dgm:cxn modelId="{E03FA0D6-4EB8-4F43-BB23-5E5EBA10D6A9}" type="presOf" srcId="{B651F6E3-6281-48DB-9319-2AEAFDAE7572}" destId="{619D679B-A015-4ECF-8348-D1034C574F40}" srcOrd="0" destOrd="0" presId="urn:microsoft.com/office/officeart/2005/8/layout/target3"/>
    <dgm:cxn modelId="{91BB0C73-B018-4232-A411-12EE57697D79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14ED9A5-5F85-49A9-AD04-9D385706D437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A711DE0-57D1-4B5C-901E-DB862E48D048}" type="presOf" srcId="{D1D4F407-5343-4D3F-B5B9-D407B03CAEB4}" destId="{AED2198E-93D5-4001-81B4-73124B309672}" srcOrd="1" destOrd="0" presId="urn:microsoft.com/office/officeart/2005/8/layout/target3"/>
    <dgm:cxn modelId="{9A2EAD7E-5340-4C00-826A-5198082BAC11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3C23324-CB5B-4E69-8164-DFA1F6EBB8AE}" type="presOf" srcId="{B651F6E3-6281-48DB-9319-2AEAFDAE7572}" destId="{6BB5E863-4638-4E1D-BFDE-399D028AC4ED}" srcOrd="1" destOrd="0" presId="urn:microsoft.com/office/officeart/2005/8/layout/target3"/>
    <dgm:cxn modelId="{CE8412A1-32DD-4C27-98CD-345388396B0E}" type="presOf" srcId="{D8197B8C-B260-4A16-BDF4-0947B075E274}" destId="{5A5FFA88-C948-4069-8E93-59FA12366E83}" srcOrd="1" destOrd="0" presId="urn:microsoft.com/office/officeart/2005/8/layout/target3"/>
    <dgm:cxn modelId="{234A8346-E0F3-4A10-96A6-9409F7D2B677}" type="presOf" srcId="{4C35D32F-0EAB-4CD7-82EE-45574DC2A586}" destId="{890E4F0B-2866-4A3F-A3C7-2A14B1797930}" srcOrd="1" destOrd="0" presId="urn:microsoft.com/office/officeart/2005/8/layout/target3"/>
    <dgm:cxn modelId="{C47DF241-5AA7-481B-A85E-CDED03B57881}" type="presOf" srcId="{D1B46980-6531-4606-95E6-44980827E919}" destId="{2BE915AB-18AA-4053-B92C-3BFC9ED204BB}" srcOrd="1" destOrd="0" presId="urn:microsoft.com/office/officeart/2005/8/layout/target3"/>
    <dgm:cxn modelId="{39594D85-15D5-4BD3-A87F-E0A5503AE148}" type="presParOf" srcId="{333A1088-737F-45CB-B68E-254E46348037}" destId="{F5ABB229-8D3B-4694-996A-96F23CF14429}" srcOrd="0" destOrd="0" presId="urn:microsoft.com/office/officeart/2005/8/layout/target3"/>
    <dgm:cxn modelId="{E549F5E0-7177-4659-A2D2-9CE70FEC8C46}" type="presParOf" srcId="{333A1088-737F-45CB-B68E-254E46348037}" destId="{F41139FD-01EE-4571-8B17-4FB00FC51163}" srcOrd="1" destOrd="0" presId="urn:microsoft.com/office/officeart/2005/8/layout/target3"/>
    <dgm:cxn modelId="{5EF1A240-4CB3-4B5C-8A8A-607DCB6B98C9}" type="presParOf" srcId="{333A1088-737F-45CB-B68E-254E46348037}" destId="{D005CE8C-CC26-4C3E-AC11-E15060ECD759}" srcOrd="2" destOrd="0" presId="urn:microsoft.com/office/officeart/2005/8/layout/target3"/>
    <dgm:cxn modelId="{150D7D90-6638-43BB-BC20-5345A5FEE104}" type="presParOf" srcId="{333A1088-737F-45CB-B68E-254E46348037}" destId="{2C702D82-9B77-49B7-9568-BB8EB47C3372}" srcOrd="3" destOrd="0" presId="urn:microsoft.com/office/officeart/2005/8/layout/target3"/>
    <dgm:cxn modelId="{F6C3E9EF-9B2F-4CA8-898F-1D4D298CE9A6}" type="presParOf" srcId="{333A1088-737F-45CB-B68E-254E46348037}" destId="{A52A0455-90FF-4808-ABD0-F02540D31D5A}" srcOrd="4" destOrd="0" presId="urn:microsoft.com/office/officeart/2005/8/layout/target3"/>
    <dgm:cxn modelId="{90EFB84F-7455-4548-BCBC-F5F53D397615}" type="presParOf" srcId="{333A1088-737F-45CB-B68E-254E46348037}" destId="{6140AFEC-043D-4C43-A2F9-D0F5331DF3A3}" srcOrd="5" destOrd="0" presId="urn:microsoft.com/office/officeart/2005/8/layout/target3"/>
    <dgm:cxn modelId="{B251227D-6255-4E82-AC48-FA71AF2C1085}" type="presParOf" srcId="{333A1088-737F-45CB-B68E-254E46348037}" destId="{9358AC05-5D7D-4327-9F80-1AD486AEA664}" srcOrd="6" destOrd="0" presId="urn:microsoft.com/office/officeart/2005/8/layout/target3"/>
    <dgm:cxn modelId="{F4706282-30D6-486E-A8A9-188D8A907AA8}" type="presParOf" srcId="{333A1088-737F-45CB-B68E-254E46348037}" destId="{313FC574-E1CD-4FB4-B054-0B805CE0447D}" srcOrd="7" destOrd="0" presId="urn:microsoft.com/office/officeart/2005/8/layout/target3"/>
    <dgm:cxn modelId="{F5BADF4A-86F7-422D-833F-CC0BA40218F4}" type="presParOf" srcId="{333A1088-737F-45CB-B68E-254E46348037}" destId="{619D679B-A015-4ECF-8348-D1034C574F40}" srcOrd="8" destOrd="0" presId="urn:microsoft.com/office/officeart/2005/8/layout/target3"/>
    <dgm:cxn modelId="{E05354A7-5A82-44E6-9D2C-90E86125AAF9}" type="presParOf" srcId="{333A1088-737F-45CB-B68E-254E46348037}" destId="{322283A8-4A27-4CDA-BAE3-F381106A9174}" srcOrd="9" destOrd="0" presId="urn:microsoft.com/office/officeart/2005/8/layout/target3"/>
    <dgm:cxn modelId="{C4D315B2-E443-4851-9F72-9186962E79F1}" type="presParOf" srcId="{333A1088-737F-45CB-B68E-254E46348037}" destId="{FFC9F71D-1B4F-4AD9-A4A6-86ADEFC8AF5C}" srcOrd="10" destOrd="0" presId="urn:microsoft.com/office/officeart/2005/8/layout/target3"/>
    <dgm:cxn modelId="{5012737B-45E0-4F2C-B399-0F04B6103AD1}" type="presParOf" srcId="{333A1088-737F-45CB-B68E-254E46348037}" destId="{25B08C86-7E15-44DC-BE7F-FFB55DD49D12}" srcOrd="11" destOrd="0" presId="urn:microsoft.com/office/officeart/2005/8/layout/target3"/>
    <dgm:cxn modelId="{2E6678EC-B876-4B54-B953-E4D8ECBD0D4C}" type="presParOf" srcId="{333A1088-737F-45CB-B68E-254E46348037}" destId="{76644BE8-9D7C-4C09-B250-3D10AF48CBB7}" srcOrd="12" destOrd="0" presId="urn:microsoft.com/office/officeart/2005/8/layout/target3"/>
    <dgm:cxn modelId="{E02185E8-25B2-4A8F-A87C-E4282325053E}" type="presParOf" srcId="{333A1088-737F-45CB-B68E-254E46348037}" destId="{EE85B701-7295-41C0-BA7A-34D3756A2AE6}" srcOrd="13" destOrd="0" presId="urn:microsoft.com/office/officeart/2005/8/layout/target3"/>
    <dgm:cxn modelId="{8C70EAE5-0094-467E-AF39-79551B6F2DD8}" type="presParOf" srcId="{333A1088-737F-45CB-B68E-254E46348037}" destId="{8BEBB6EC-1DAA-4CAC-8A25-BC0FCBD5DBD5}" srcOrd="14" destOrd="0" presId="urn:microsoft.com/office/officeart/2005/8/layout/target3"/>
    <dgm:cxn modelId="{A8CA9FF6-EE30-4735-89A9-5B4AAA8A7513}" type="presParOf" srcId="{333A1088-737F-45CB-B68E-254E46348037}" destId="{AED2198E-93D5-4001-81B4-73124B309672}" srcOrd="15" destOrd="0" presId="urn:microsoft.com/office/officeart/2005/8/layout/target3"/>
    <dgm:cxn modelId="{6E9BBD52-82C8-4A15-AC3B-46C2A447B180}" type="presParOf" srcId="{333A1088-737F-45CB-B68E-254E46348037}" destId="{2BE915AB-18AA-4053-B92C-3BFC9ED204BB}" srcOrd="16" destOrd="0" presId="urn:microsoft.com/office/officeart/2005/8/layout/target3"/>
    <dgm:cxn modelId="{896C05FE-7B03-461E-8D40-ADA998DEA4EB}" type="presParOf" srcId="{333A1088-737F-45CB-B68E-254E46348037}" destId="{6BB5E863-4638-4E1D-BFDE-399D028AC4ED}" srcOrd="17" destOrd="0" presId="urn:microsoft.com/office/officeart/2005/8/layout/target3"/>
    <dgm:cxn modelId="{FCB35A6C-748A-40F7-BE03-B7C9DCACEC42}" type="presParOf" srcId="{333A1088-737F-45CB-B68E-254E46348037}" destId="{5A5FFA88-C948-4069-8E93-59FA12366E83}" srcOrd="18" destOrd="0" presId="urn:microsoft.com/office/officeart/2005/8/layout/target3"/>
    <dgm:cxn modelId="{5A34988C-1077-47E5-BBAD-8D449E98EE8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1E6D925-20FD-4195-A9AB-34021922EEE9}" type="doc">
      <dgm:prSet loTypeId="urn:microsoft.com/office/officeart/2005/8/layout/hProcess6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2132F9F-55DC-49A0-9A8F-955C28EF535B}">
      <dgm:prSet phldrT="[Text]" custT="1"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cs-CZ" sz="2800" b="1" dirty="0" smtClean="0"/>
            <a:t>46</a:t>
          </a:r>
          <a:endParaRPr lang="cs-CZ" sz="2800" b="1" dirty="0"/>
        </a:p>
      </dgm:t>
    </dgm:pt>
    <dgm:pt modelId="{31BE8CB8-E964-4B93-9055-E761C3DD7029}" type="parTrans" cxnId="{83A7B650-F0EB-4326-B3BE-3450BA707383}">
      <dgm:prSet/>
      <dgm:spPr/>
      <dgm:t>
        <a:bodyPr/>
        <a:lstStyle/>
        <a:p>
          <a:endParaRPr lang="cs-CZ"/>
        </a:p>
      </dgm:t>
    </dgm:pt>
    <dgm:pt modelId="{9E33127B-CB07-4A58-BDC8-BC5708657E7B}" type="sibTrans" cxnId="{83A7B650-F0EB-4326-B3BE-3450BA707383}">
      <dgm:prSet/>
      <dgm:spPr/>
      <dgm:t>
        <a:bodyPr/>
        <a:lstStyle/>
        <a:p>
          <a:endParaRPr lang="cs-CZ"/>
        </a:p>
      </dgm:t>
    </dgm:pt>
    <dgm:pt modelId="{6B22FCFD-5345-4AB0-A71B-C13677D8C973}">
      <dgm:prSet phldrT="[Text]" custT="1"/>
      <dgm:spPr/>
      <dgm:t>
        <a:bodyPr/>
        <a:lstStyle/>
        <a:p>
          <a:r>
            <a:rPr lang="cs-CZ" sz="2800" b="1" dirty="0" smtClean="0"/>
            <a:t>+ 5</a:t>
          </a:r>
          <a:endParaRPr lang="cs-CZ" sz="2800" b="1" dirty="0"/>
        </a:p>
      </dgm:t>
    </dgm:pt>
    <dgm:pt modelId="{68196BE0-AA64-4C98-9AF8-AB8CE760C7B4}" type="parTrans" cxnId="{CFE42283-2D6A-4A9C-9AB0-F08032E96670}">
      <dgm:prSet/>
      <dgm:spPr/>
      <dgm:t>
        <a:bodyPr/>
        <a:lstStyle/>
        <a:p>
          <a:endParaRPr lang="cs-CZ"/>
        </a:p>
      </dgm:t>
    </dgm:pt>
    <dgm:pt modelId="{E1CF4F6C-27F5-4AFE-A32E-E6BC6219CD1F}" type="sibTrans" cxnId="{CFE42283-2D6A-4A9C-9AB0-F08032E96670}">
      <dgm:prSet/>
      <dgm:spPr/>
      <dgm:t>
        <a:bodyPr/>
        <a:lstStyle/>
        <a:p>
          <a:endParaRPr lang="cs-CZ"/>
        </a:p>
      </dgm:t>
    </dgm:pt>
    <dgm:pt modelId="{EA373EBF-991E-4727-BD06-40AE9583D202}">
      <dgm:prSet phldrT="[Text]"/>
      <dgm:spPr/>
      <dgm:t>
        <a:bodyPr/>
        <a:lstStyle/>
        <a:p>
          <a:r>
            <a:rPr lang="cs-CZ" b="1" dirty="0" smtClean="0"/>
            <a:t>_</a:t>
          </a:r>
          <a:endParaRPr lang="cs-CZ" b="1" dirty="0"/>
        </a:p>
      </dgm:t>
    </dgm:pt>
    <dgm:pt modelId="{2426974B-DF2D-498F-994A-C06245922531}" type="parTrans" cxnId="{B4880BA0-6366-48A4-92A2-549B40EB5DD1}">
      <dgm:prSet/>
      <dgm:spPr/>
      <dgm:t>
        <a:bodyPr/>
        <a:lstStyle/>
        <a:p>
          <a:endParaRPr lang="cs-CZ"/>
        </a:p>
      </dgm:t>
    </dgm:pt>
    <dgm:pt modelId="{755300A1-A876-4493-82DD-2498DF7250DB}" type="sibTrans" cxnId="{B4880BA0-6366-48A4-92A2-549B40EB5DD1}">
      <dgm:prSet/>
      <dgm:spPr/>
      <dgm:t>
        <a:bodyPr/>
        <a:lstStyle/>
        <a:p>
          <a:endParaRPr lang="cs-CZ"/>
        </a:p>
      </dgm:t>
    </dgm:pt>
    <dgm:pt modelId="{DD754AB7-A6BA-445F-ABA9-CD6A646BE6B7}">
      <dgm:prSet phldrT="[Text]" custT="1"/>
      <dgm:spPr/>
      <dgm:t>
        <a:bodyPr/>
        <a:lstStyle/>
        <a:p>
          <a:r>
            <a:rPr lang="cs-CZ" sz="2800" b="1" dirty="0" smtClean="0"/>
            <a:t>- 3 </a:t>
          </a:r>
          <a:endParaRPr lang="cs-CZ" sz="2800" b="1" dirty="0"/>
        </a:p>
      </dgm:t>
    </dgm:pt>
    <dgm:pt modelId="{1F6A3A93-78F2-40BF-8F23-063F96DBE676}" type="parTrans" cxnId="{8696607E-EF1C-47CB-AEEF-76DDFE7228F8}">
      <dgm:prSet/>
      <dgm:spPr/>
      <dgm:t>
        <a:bodyPr/>
        <a:lstStyle/>
        <a:p>
          <a:endParaRPr lang="cs-CZ"/>
        </a:p>
      </dgm:t>
    </dgm:pt>
    <dgm:pt modelId="{E40A3AD9-EF05-41DD-8C84-6FB3340A7814}" type="sibTrans" cxnId="{8696607E-EF1C-47CB-AEEF-76DDFE7228F8}">
      <dgm:prSet/>
      <dgm:spPr/>
      <dgm:t>
        <a:bodyPr/>
        <a:lstStyle/>
        <a:p>
          <a:endParaRPr lang="cs-CZ"/>
        </a:p>
      </dgm:t>
    </dgm:pt>
    <dgm:pt modelId="{3FAC2B28-937B-4D07-80B2-6412D6F3DF6F}">
      <dgm:prSet phldrT="[Text]" custT="1"/>
      <dgm:spPr/>
      <dgm:t>
        <a:bodyPr/>
        <a:lstStyle/>
        <a:p>
          <a:r>
            <a:rPr lang="cs-CZ" sz="2800" b="1" dirty="0" smtClean="0"/>
            <a:t>_</a:t>
          </a:r>
          <a:endParaRPr lang="cs-CZ" sz="2800" b="1" dirty="0"/>
        </a:p>
      </dgm:t>
    </dgm:pt>
    <dgm:pt modelId="{6D9166A3-A8E7-4813-9E08-9B01016FAD9F}" type="parTrans" cxnId="{10BC1B3B-F458-4641-AB83-725E0FB6B9FE}">
      <dgm:prSet/>
      <dgm:spPr/>
      <dgm:t>
        <a:bodyPr/>
        <a:lstStyle/>
        <a:p>
          <a:endParaRPr lang="cs-CZ"/>
        </a:p>
      </dgm:t>
    </dgm:pt>
    <dgm:pt modelId="{08345F40-907B-46DF-BF88-C18A166A309A}" type="sibTrans" cxnId="{10BC1B3B-F458-4641-AB83-725E0FB6B9FE}">
      <dgm:prSet/>
      <dgm:spPr/>
      <dgm:t>
        <a:bodyPr/>
        <a:lstStyle/>
        <a:p>
          <a:endParaRPr lang="cs-CZ"/>
        </a:p>
      </dgm:t>
    </dgm:pt>
    <dgm:pt modelId="{F8ADDCDB-D1BD-4BBF-B613-773AF4534832}">
      <dgm:prSet phldrT="[Text]"/>
      <dgm:spPr/>
      <dgm:t>
        <a:bodyPr/>
        <a:lstStyle/>
        <a:p>
          <a:r>
            <a:rPr lang="cs-CZ" b="1" dirty="0" smtClean="0"/>
            <a:t>_</a:t>
          </a:r>
          <a:endParaRPr lang="cs-CZ" b="1" dirty="0"/>
        </a:p>
      </dgm:t>
    </dgm:pt>
    <dgm:pt modelId="{DD7B33CC-893B-419E-A400-C8E576CB001E}" type="parTrans" cxnId="{1CE9D497-2FE1-4CCF-BBAF-55319790D1A7}">
      <dgm:prSet/>
      <dgm:spPr/>
      <dgm:t>
        <a:bodyPr/>
        <a:lstStyle/>
        <a:p>
          <a:endParaRPr lang="cs-CZ"/>
        </a:p>
      </dgm:t>
    </dgm:pt>
    <dgm:pt modelId="{29CFE037-D110-47BE-93C2-B4BEE38C033B}" type="sibTrans" cxnId="{1CE9D497-2FE1-4CCF-BBAF-55319790D1A7}">
      <dgm:prSet/>
      <dgm:spPr/>
      <dgm:t>
        <a:bodyPr/>
        <a:lstStyle/>
        <a:p>
          <a:endParaRPr lang="cs-CZ"/>
        </a:p>
      </dgm:t>
    </dgm:pt>
    <dgm:pt modelId="{09631561-7A20-4649-A8E0-458828A11BC1}">
      <dgm:prSet phldrT="[Text]"/>
      <dgm:spPr/>
      <dgm:t>
        <a:bodyPr/>
        <a:lstStyle/>
        <a:p>
          <a:r>
            <a:rPr lang="cs-CZ" b="1" dirty="0" smtClean="0"/>
            <a:t>_</a:t>
          </a:r>
          <a:endParaRPr lang="cs-CZ" b="1" dirty="0"/>
        </a:p>
      </dgm:t>
    </dgm:pt>
    <dgm:pt modelId="{67A7D7D9-2AD1-4DC5-9878-5CC5E05B745E}" type="parTrans" cxnId="{B60820B0-5DE6-4750-87AD-BEB2B17D4355}">
      <dgm:prSet/>
      <dgm:spPr/>
      <dgm:t>
        <a:bodyPr/>
        <a:lstStyle/>
        <a:p>
          <a:endParaRPr lang="cs-CZ"/>
        </a:p>
      </dgm:t>
    </dgm:pt>
    <dgm:pt modelId="{5DB6D9F3-819B-4498-B4E5-AD0BC2E2E112}" type="sibTrans" cxnId="{B60820B0-5DE6-4750-87AD-BEB2B17D4355}">
      <dgm:prSet/>
      <dgm:spPr/>
      <dgm:t>
        <a:bodyPr/>
        <a:lstStyle/>
        <a:p>
          <a:endParaRPr lang="cs-CZ"/>
        </a:p>
      </dgm:t>
    </dgm:pt>
    <dgm:pt modelId="{0349D4F7-F2BE-4B2A-818E-8C60915CB8C2}">
      <dgm:prSet custT="1"/>
      <dgm:spPr/>
      <dgm:t>
        <a:bodyPr/>
        <a:lstStyle/>
        <a:p>
          <a:r>
            <a:rPr lang="cs-CZ" sz="2800" b="1" dirty="0" smtClean="0"/>
            <a:t>+ 4</a:t>
          </a:r>
          <a:endParaRPr lang="cs-CZ" sz="2800" b="1" dirty="0"/>
        </a:p>
      </dgm:t>
    </dgm:pt>
    <dgm:pt modelId="{7F5DF0E9-64A8-4912-911B-E070602E980B}" type="parTrans" cxnId="{BCF84779-219D-484B-8885-20F6B8508B47}">
      <dgm:prSet/>
      <dgm:spPr/>
      <dgm:t>
        <a:bodyPr/>
        <a:lstStyle/>
        <a:p>
          <a:endParaRPr lang="cs-CZ"/>
        </a:p>
      </dgm:t>
    </dgm:pt>
    <dgm:pt modelId="{938F330B-3BE8-4493-AE69-EA0C87C1D68A}" type="sibTrans" cxnId="{BCF84779-219D-484B-8885-20F6B8508B47}">
      <dgm:prSet/>
      <dgm:spPr/>
      <dgm:t>
        <a:bodyPr/>
        <a:lstStyle/>
        <a:p>
          <a:endParaRPr lang="cs-CZ"/>
        </a:p>
      </dgm:t>
    </dgm:pt>
    <dgm:pt modelId="{4F041795-C2A3-4F8D-9F67-48773DEB9736}">
      <dgm:prSet custT="1"/>
      <dgm:spPr/>
      <dgm:t>
        <a:bodyPr/>
        <a:lstStyle/>
        <a:p>
          <a:r>
            <a:rPr lang="cs-CZ" sz="2800" b="1" dirty="0" smtClean="0"/>
            <a:t>- 9</a:t>
          </a:r>
          <a:endParaRPr lang="cs-CZ" sz="2800" b="1" dirty="0"/>
        </a:p>
      </dgm:t>
    </dgm:pt>
    <dgm:pt modelId="{FCF9EAD2-49CE-44BE-9672-F595F80F0E2E}" type="parTrans" cxnId="{6B354462-12D9-4008-BA23-9A6F43265AAD}">
      <dgm:prSet/>
      <dgm:spPr/>
      <dgm:t>
        <a:bodyPr/>
        <a:lstStyle/>
        <a:p>
          <a:endParaRPr lang="cs-CZ"/>
        </a:p>
      </dgm:t>
    </dgm:pt>
    <dgm:pt modelId="{CA282803-EF07-4440-8093-FADA535F5983}" type="sibTrans" cxnId="{6B354462-12D9-4008-BA23-9A6F43265AAD}">
      <dgm:prSet/>
      <dgm:spPr/>
      <dgm:t>
        <a:bodyPr/>
        <a:lstStyle/>
        <a:p>
          <a:endParaRPr lang="cs-CZ"/>
        </a:p>
      </dgm:t>
    </dgm:pt>
    <dgm:pt modelId="{92541F90-4A5B-4AA5-B18D-6B3506E48960}" type="pres">
      <dgm:prSet presAssocID="{B1E6D925-20FD-4195-A9AB-34021922EEE9}" presName="theList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063E49E-A996-49EF-9736-0EF745366EB7}" type="pres">
      <dgm:prSet presAssocID="{32132F9F-55DC-49A0-9A8F-955C28EF535B}" presName="compNode" presStyleCnt="0"/>
      <dgm:spPr/>
    </dgm:pt>
    <dgm:pt modelId="{D499FB55-A190-45F3-AF17-F2292A89D042}" type="pres">
      <dgm:prSet presAssocID="{32132F9F-55DC-49A0-9A8F-955C28EF535B}" presName="noGeometry" presStyleCnt="0"/>
      <dgm:spPr/>
    </dgm:pt>
    <dgm:pt modelId="{C37D17AB-0B62-4675-BE84-839C37CDAE82}" type="pres">
      <dgm:prSet presAssocID="{32132F9F-55DC-49A0-9A8F-955C28EF535B}" presName="childTextVisible" presStyleLbl="bgAccFollow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98CE97-650F-454B-A1F7-AD7BA5B52205}" type="pres">
      <dgm:prSet presAssocID="{32132F9F-55DC-49A0-9A8F-955C28EF535B}" presName="childTextHidden" presStyleLbl="bgAccFollowNode1" presStyleIdx="0" presStyleCnt="5"/>
      <dgm:spPr/>
      <dgm:t>
        <a:bodyPr/>
        <a:lstStyle/>
        <a:p>
          <a:endParaRPr lang="cs-CZ"/>
        </a:p>
      </dgm:t>
    </dgm:pt>
    <dgm:pt modelId="{B714FF2C-AE42-42F5-A31C-CB065930EE33}" type="pres">
      <dgm:prSet presAssocID="{32132F9F-55DC-49A0-9A8F-955C28EF535B}" presName="parentText" presStyleLbl="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B11B70-55C4-4F81-BA00-DF72524DFC86}" type="pres">
      <dgm:prSet presAssocID="{32132F9F-55DC-49A0-9A8F-955C28EF535B}" presName="aSpace" presStyleCnt="0"/>
      <dgm:spPr/>
    </dgm:pt>
    <dgm:pt modelId="{57250EB4-6AF8-4279-AF27-9333FBD96A65}" type="pres">
      <dgm:prSet presAssocID="{EA373EBF-991E-4727-BD06-40AE9583D202}" presName="compNode" presStyleCnt="0"/>
      <dgm:spPr/>
    </dgm:pt>
    <dgm:pt modelId="{493FAECB-BDA5-4BC4-AF1C-C8ED0F076D0D}" type="pres">
      <dgm:prSet presAssocID="{EA373EBF-991E-4727-BD06-40AE9583D202}" presName="noGeometry" presStyleCnt="0"/>
      <dgm:spPr/>
    </dgm:pt>
    <dgm:pt modelId="{EEDBE665-A226-4765-9A29-8600A2C1B1B0}" type="pres">
      <dgm:prSet presAssocID="{EA373EBF-991E-4727-BD06-40AE9583D202}" presName="childTextVisible" presStyleLbl="bgAccFollow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E7298A-8064-44C9-9625-71E4900F93E9}" type="pres">
      <dgm:prSet presAssocID="{EA373EBF-991E-4727-BD06-40AE9583D202}" presName="childTextHidden" presStyleLbl="bgAccFollowNode1" presStyleIdx="1" presStyleCnt="5"/>
      <dgm:spPr/>
      <dgm:t>
        <a:bodyPr/>
        <a:lstStyle/>
        <a:p>
          <a:endParaRPr lang="cs-CZ"/>
        </a:p>
      </dgm:t>
    </dgm:pt>
    <dgm:pt modelId="{9A387EB7-47FF-46F3-B8A6-BF1D8D4E5829}" type="pres">
      <dgm:prSet presAssocID="{EA373EBF-991E-4727-BD06-40AE9583D202}" presName="parentText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8860C5-0BC6-4CC2-8CDE-B8B2E470056A}" type="pres">
      <dgm:prSet presAssocID="{EA373EBF-991E-4727-BD06-40AE9583D202}" presName="aSpace" presStyleCnt="0"/>
      <dgm:spPr/>
    </dgm:pt>
    <dgm:pt modelId="{05DF485C-1832-4BB7-829D-A2B14BAC3339}" type="pres">
      <dgm:prSet presAssocID="{3FAC2B28-937B-4D07-80B2-6412D6F3DF6F}" presName="compNode" presStyleCnt="0"/>
      <dgm:spPr/>
    </dgm:pt>
    <dgm:pt modelId="{66A8A1B6-E135-4074-883F-0C122E6A682D}" type="pres">
      <dgm:prSet presAssocID="{3FAC2B28-937B-4D07-80B2-6412D6F3DF6F}" presName="noGeometry" presStyleCnt="0"/>
      <dgm:spPr/>
    </dgm:pt>
    <dgm:pt modelId="{6E48267C-E90C-4278-A778-4310660B61D8}" type="pres">
      <dgm:prSet presAssocID="{3FAC2B28-937B-4D07-80B2-6412D6F3DF6F}" presName="childTextVisible" presStyleLbl="bgAccFollow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80447E-2BB1-460E-BF99-8BA6087CA917}" type="pres">
      <dgm:prSet presAssocID="{3FAC2B28-937B-4D07-80B2-6412D6F3DF6F}" presName="childTextHidden" presStyleLbl="bgAccFollowNode1" presStyleIdx="2" presStyleCnt="5"/>
      <dgm:spPr/>
      <dgm:t>
        <a:bodyPr/>
        <a:lstStyle/>
        <a:p>
          <a:endParaRPr lang="cs-CZ"/>
        </a:p>
      </dgm:t>
    </dgm:pt>
    <dgm:pt modelId="{F8D73E4A-F2C3-42BC-828A-88B63DAE7107}" type="pres">
      <dgm:prSet presAssocID="{3FAC2B28-937B-4D07-80B2-6412D6F3DF6F}" presName="parentText" presStyleLbl="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6C6588-41BD-455B-8CA0-0D73B59ED66A}" type="pres">
      <dgm:prSet presAssocID="{3FAC2B28-937B-4D07-80B2-6412D6F3DF6F}" presName="aSpace" presStyleCnt="0"/>
      <dgm:spPr/>
    </dgm:pt>
    <dgm:pt modelId="{2481B247-6F8E-4BBE-95F7-A6102B902BA3}" type="pres">
      <dgm:prSet presAssocID="{09631561-7A20-4649-A8E0-458828A11BC1}" presName="compNode" presStyleCnt="0"/>
      <dgm:spPr/>
    </dgm:pt>
    <dgm:pt modelId="{8C3E0263-81D7-44D2-8EAC-5C8CDDDBAE91}" type="pres">
      <dgm:prSet presAssocID="{09631561-7A20-4649-A8E0-458828A11BC1}" presName="noGeometry" presStyleCnt="0"/>
      <dgm:spPr/>
    </dgm:pt>
    <dgm:pt modelId="{7E9ACF3A-02E5-4228-8EA0-1C17678CE71B}" type="pres">
      <dgm:prSet presAssocID="{09631561-7A20-4649-A8E0-458828A11BC1}" presName="childTextVisible" presStyleLbl="bgAccFollow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AD81F65-D3B3-4A40-8D89-46674BFEC2F6}" type="pres">
      <dgm:prSet presAssocID="{09631561-7A20-4649-A8E0-458828A11BC1}" presName="childTextHidden" presStyleLbl="bgAccFollowNode1" presStyleIdx="3" presStyleCnt="5"/>
      <dgm:spPr/>
      <dgm:t>
        <a:bodyPr/>
        <a:lstStyle/>
        <a:p>
          <a:endParaRPr lang="cs-CZ"/>
        </a:p>
      </dgm:t>
    </dgm:pt>
    <dgm:pt modelId="{39C8F383-6383-4267-A93F-48FD6D71A75B}" type="pres">
      <dgm:prSet presAssocID="{09631561-7A20-4649-A8E0-458828A11BC1}" presName="parentText" presStyleLbl="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4B1339-04F9-4A25-AE6F-87860F8B73F4}" type="pres">
      <dgm:prSet presAssocID="{09631561-7A20-4649-A8E0-458828A11BC1}" presName="aSpace" presStyleCnt="0"/>
      <dgm:spPr/>
    </dgm:pt>
    <dgm:pt modelId="{24323590-F682-4762-B4F6-D0FDC33E2442}" type="pres">
      <dgm:prSet presAssocID="{F8ADDCDB-D1BD-4BBF-B613-773AF4534832}" presName="compNode" presStyleCnt="0"/>
      <dgm:spPr/>
    </dgm:pt>
    <dgm:pt modelId="{232EE368-4C6E-45A0-81C8-20D88F587B67}" type="pres">
      <dgm:prSet presAssocID="{F8ADDCDB-D1BD-4BBF-B613-773AF4534832}" presName="noGeometry" presStyleCnt="0"/>
      <dgm:spPr/>
    </dgm:pt>
    <dgm:pt modelId="{58AE0604-0715-496C-A5A6-E6490CAF8DE7}" type="pres">
      <dgm:prSet presAssocID="{F8ADDCDB-D1BD-4BBF-B613-773AF4534832}" presName="childTextVisible" presStyleLbl="bgAccFollowNode1" presStyleIdx="4" presStyleCnt="5" custAng="11712733" custLinFactNeighborX="-49444" custLinFactNeighborY="-2429">
        <dgm:presLayoutVars>
          <dgm:bulletEnabled val="1"/>
        </dgm:presLayoutVars>
      </dgm:prSet>
      <dgm:spPr>
        <a:prstGeom prst="sun">
          <a:avLst/>
        </a:prstGeom>
      </dgm:spPr>
      <dgm:t>
        <a:bodyPr/>
        <a:lstStyle/>
        <a:p>
          <a:endParaRPr lang="cs-CZ"/>
        </a:p>
      </dgm:t>
    </dgm:pt>
    <dgm:pt modelId="{D88CA6FF-E97B-4E97-9217-DAA4F03D9E63}" type="pres">
      <dgm:prSet presAssocID="{F8ADDCDB-D1BD-4BBF-B613-773AF4534832}" presName="childTextHidden" presStyleLbl="bgAccFollowNode1" presStyleIdx="4" presStyleCnt="5"/>
      <dgm:spPr/>
    </dgm:pt>
    <dgm:pt modelId="{E2778854-298D-4E9A-A0CC-BD9B42047D9E}" type="pres">
      <dgm:prSet presAssocID="{F8ADDCDB-D1BD-4BBF-B613-773AF4534832}" presName="parentText" presStyleLbl="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CF84779-219D-484B-8885-20F6B8508B47}" srcId="{3FAC2B28-937B-4D07-80B2-6412D6F3DF6F}" destId="{0349D4F7-F2BE-4B2A-818E-8C60915CB8C2}" srcOrd="0" destOrd="0" parTransId="{7F5DF0E9-64A8-4912-911B-E070602E980B}" sibTransId="{938F330B-3BE8-4493-AE69-EA0C87C1D68A}"/>
    <dgm:cxn modelId="{CD62CC6C-1ED5-432F-9F13-85C06EBEE800}" type="presOf" srcId="{DD754AB7-A6BA-445F-ABA9-CD6A646BE6B7}" destId="{A0E7298A-8064-44C9-9625-71E4900F93E9}" srcOrd="1" destOrd="0" presId="urn:microsoft.com/office/officeart/2005/8/layout/hProcess6"/>
    <dgm:cxn modelId="{B60820B0-5DE6-4750-87AD-BEB2B17D4355}" srcId="{B1E6D925-20FD-4195-A9AB-34021922EEE9}" destId="{09631561-7A20-4649-A8E0-458828A11BC1}" srcOrd="3" destOrd="0" parTransId="{67A7D7D9-2AD1-4DC5-9878-5CC5E05B745E}" sibTransId="{5DB6D9F3-819B-4498-B4E5-AD0BC2E2E112}"/>
    <dgm:cxn modelId="{8696607E-EF1C-47CB-AEEF-76DDFE7228F8}" srcId="{EA373EBF-991E-4727-BD06-40AE9583D202}" destId="{DD754AB7-A6BA-445F-ABA9-CD6A646BE6B7}" srcOrd="0" destOrd="0" parTransId="{1F6A3A93-78F2-40BF-8F23-063F96DBE676}" sibTransId="{E40A3AD9-EF05-41DD-8C84-6FB3340A7814}"/>
    <dgm:cxn modelId="{3362B542-003F-4E61-B745-4DA8A4B94488}" type="presOf" srcId="{EA373EBF-991E-4727-BD06-40AE9583D202}" destId="{9A387EB7-47FF-46F3-B8A6-BF1D8D4E5829}" srcOrd="0" destOrd="0" presId="urn:microsoft.com/office/officeart/2005/8/layout/hProcess6"/>
    <dgm:cxn modelId="{374DF680-3933-447D-B540-4F6CAD49094E}" type="presOf" srcId="{0349D4F7-F2BE-4B2A-818E-8C60915CB8C2}" destId="{8080447E-2BB1-460E-BF99-8BA6087CA917}" srcOrd="1" destOrd="0" presId="urn:microsoft.com/office/officeart/2005/8/layout/hProcess6"/>
    <dgm:cxn modelId="{10BC1B3B-F458-4641-AB83-725E0FB6B9FE}" srcId="{B1E6D925-20FD-4195-A9AB-34021922EEE9}" destId="{3FAC2B28-937B-4D07-80B2-6412D6F3DF6F}" srcOrd="2" destOrd="0" parTransId="{6D9166A3-A8E7-4813-9E08-9B01016FAD9F}" sibTransId="{08345F40-907B-46DF-BF88-C18A166A309A}"/>
    <dgm:cxn modelId="{20501356-42B6-419C-9F7B-5A989851C334}" type="presOf" srcId="{4F041795-C2A3-4F8D-9F67-48773DEB9736}" destId="{CAD81F65-D3B3-4A40-8D89-46674BFEC2F6}" srcOrd="1" destOrd="0" presId="urn:microsoft.com/office/officeart/2005/8/layout/hProcess6"/>
    <dgm:cxn modelId="{B4880BA0-6366-48A4-92A2-549B40EB5DD1}" srcId="{B1E6D925-20FD-4195-A9AB-34021922EEE9}" destId="{EA373EBF-991E-4727-BD06-40AE9583D202}" srcOrd="1" destOrd="0" parTransId="{2426974B-DF2D-498F-994A-C06245922531}" sibTransId="{755300A1-A876-4493-82DD-2498DF7250DB}"/>
    <dgm:cxn modelId="{CFE42283-2D6A-4A9C-9AB0-F08032E96670}" srcId="{32132F9F-55DC-49A0-9A8F-955C28EF535B}" destId="{6B22FCFD-5345-4AB0-A71B-C13677D8C973}" srcOrd="0" destOrd="0" parTransId="{68196BE0-AA64-4C98-9AF8-AB8CE760C7B4}" sibTransId="{E1CF4F6C-27F5-4AFE-A32E-E6BC6219CD1F}"/>
    <dgm:cxn modelId="{AEEFC5EB-9D62-47A1-B2F6-DE0AB5AADAD0}" type="presOf" srcId="{6B22FCFD-5345-4AB0-A71B-C13677D8C973}" destId="{7298CE97-650F-454B-A1F7-AD7BA5B52205}" srcOrd="1" destOrd="0" presId="urn:microsoft.com/office/officeart/2005/8/layout/hProcess6"/>
    <dgm:cxn modelId="{B11F5E13-CDA6-4BA9-94B3-B9B79C843943}" type="presOf" srcId="{09631561-7A20-4649-A8E0-458828A11BC1}" destId="{39C8F383-6383-4267-A93F-48FD6D71A75B}" srcOrd="0" destOrd="0" presId="urn:microsoft.com/office/officeart/2005/8/layout/hProcess6"/>
    <dgm:cxn modelId="{95718A07-B843-4FD9-9D2B-3C838B91E384}" type="presOf" srcId="{0349D4F7-F2BE-4B2A-818E-8C60915CB8C2}" destId="{6E48267C-E90C-4278-A778-4310660B61D8}" srcOrd="0" destOrd="0" presId="urn:microsoft.com/office/officeart/2005/8/layout/hProcess6"/>
    <dgm:cxn modelId="{8A06C3E0-6659-40DD-BC95-F27DCEE40AEB}" type="presOf" srcId="{DD754AB7-A6BA-445F-ABA9-CD6A646BE6B7}" destId="{EEDBE665-A226-4765-9A29-8600A2C1B1B0}" srcOrd="0" destOrd="0" presId="urn:microsoft.com/office/officeart/2005/8/layout/hProcess6"/>
    <dgm:cxn modelId="{6B354462-12D9-4008-BA23-9A6F43265AAD}" srcId="{09631561-7A20-4649-A8E0-458828A11BC1}" destId="{4F041795-C2A3-4F8D-9F67-48773DEB9736}" srcOrd="0" destOrd="0" parTransId="{FCF9EAD2-49CE-44BE-9672-F595F80F0E2E}" sibTransId="{CA282803-EF07-4440-8093-FADA535F5983}"/>
    <dgm:cxn modelId="{69A34A03-2945-44AC-B242-60005C6BA5B1}" type="presOf" srcId="{B1E6D925-20FD-4195-A9AB-34021922EEE9}" destId="{92541F90-4A5B-4AA5-B18D-6B3506E48960}" srcOrd="0" destOrd="0" presId="urn:microsoft.com/office/officeart/2005/8/layout/hProcess6"/>
    <dgm:cxn modelId="{D1F48284-2AAB-4C29-9958-6C192BC12F90}" type="presOf" srcId="{32132F9F-55DC-49A0-9A8F-955C28EF535B}" destId="{B714FF2C-AE42-42F5-A31C-CB065930EE33}" srcOrd="0" destOrd="0" presId="urn:microsoft.com/office/officeart/2005/8/layout/hProcess6"/>
    <dgm:cxn modelId="{D5D0B68A-0DFA-4F04-9080-D66576987937}" type="presOf" srcId="{F8ADDCDB-D1BD-4BBF-B613-773AF4534832}" destId="{E2778854-298D-4E9A-A0CC-BD9B42047D9E}" srcOrd="0" destOrd="0" presId="urn:microsoft.com/office/officeart/2005/8/layout/hProcess6"/>
    <dgm:cxn modelId="{1CE9D497-2FE1-4CCF-BBAF-55319790D1A7}" srcId="{B1E6D925-20FD-4195-A9AB-34021922EEE9}" destId="{F8ADDCDB-D1BD-4BBF-B613-773AF4534832}" srcOrd="4" destOrd="0" parTransId="{DD7B33CC-893B-419E-A400-C8E576CB001E}" sibTransId="{29CFE037-D110-47BE-93C2-B4BEE38C033B}"/>
    <dgm:cxn modelId="{6D47F77C-496F-4E6D-9A86-7F81BAE21C03}" type="presOf" srcId="{4F041795-C2A3-4F8D-9F67-48773DEB9736}" destId="{7E9ACF3A-02E5-4228-8EA0-1C17678CE71B}" srcOrd="0" destOrd="0" presId="urn:microsoft.com/office/officeart/2005/8/layout/hProcess6"/>
    <dgm:cxn modelId="{AA7ED2D6-5E65-42FD-B5F7-F06C5A249A70}" type="presOf" srcId="{3FAC2B28-937B-4D07-80B2-6412D6F3DF6F}" destId="{F8D73E4A-F2C3-42BC-828A-88B63DAE7107}" srcOrd="0" destOrd="0" presId="urn:microsoft.com/office/officeart/2005/8/layout/hProcess6"/>
    <dgm:cxn modelId="{1B7DD0AC-9548-4B9F-8C3D-4BADBC378C53}" type="presOf" srcId="{6B22FCFD-5345-4AB0-A71B-C13677D8C973}" destId="{C37D17AB-0B62-4675-BE84-839C37CDAE82}" srcOrd="0" destOrd="0" presId="urn:microsoft.com/office/officeart/2005/8/layout/hProcess6"/>
    <dgm:cxn modelId="{83A7B650-F0EB-4326-B3BE-3450BA707383}" srcId="{B1E6D925-20FD-4195-A9AB-34021922EEE9}" destId="{32132F9F-55DC-49A0-9A8F-955C28EF535B}" srcOrd="0" destOrd="0" parTransId="{31BE8CB8-E964-4B93-9055-E761C3DD7029}" sibTransId="{9E33127B-CB07-4A58-BDC8-BC5708657E7B}"/>
    <dgm:cxn modelId="{23F56A1A-FCEE-4ECA-8CBB-7A742269F68E}" type="presParOf" srcId="{92541F90-4A5B-4AA5-B18D-6B3506E48960}" destId="{A063E49E-A996-49EF-9736-0EF745366EB7}" srcOrd="0" destOrd="0" presId="urn:microsoft.com/office/officeart/2005/8/layout/hProcess6"/>
    <dgm:cxn modelId="{BF3D3FCB-C350-45A4-9D60-A052192EE8A0}" type="presParOf" srcId="{A063E49E-A996-49EF-9736-0EF745366EB7}" destId="{D499FB55-A190-45F3-AF17-F2292A89D042}" srcOrd="0" destOrd="0" presId="urn:microsoft.com/office/officeart/2005/8/layout/hProcess6"/>
    <dgm:cxn modelId="{1ABBF3F4-FC37-4870-99C4-1F09A6FD9677}" type="presParOf" srcId="{A063E49E-A996-49EF-9736-0EF745366EB7}" destId="{C37D17AB-0B62-4675-BE84-839C37CDAE82}" srcOrd="1" destOrd="0" presId="urn:microsoft.com/office/officeart/2005/8/layout/hProcess6"/>
    <dgm:cxn modelId="{ABAE0619-151F-4C84-A1D6-4107C3253855}" type="presParOf" srcId="{A063E49E-A996-49EF-9736-0EF745366EB7}" destId="{7298CE97-650F-454B-A1F7-AD7BA5B52205}" srcOrd="2" destOrd="0" presId="urn:microsoft.com/office/officeart/2005/8/layout/hProcess6"/>
    <dgm:cxn modelId="{2C6D9A95-0B27-4F0F-B51F-6091E9B7791C}" type="presParOf" srcId="{A063E49E-A996-49EF-9736-0EF745366EB7}" destId="{B714FF2C-AE42-42F5-A31C-CB065930EE33}" srcOrd="3" destOrd="0" presId="urn:microsoft.com/office/officeart/2005/8/layout/hProcess6"/>
    <dgm:cxn modelId="{BB92DFFF-0140-4BFA-ADF7-99A8D2848711}" type="presParOf" srcId="{92541F90-4A5B-4AA5-B18D-6B3506E48960}" destId="{F2B11B70-55C4-4F81-BA00-DF72524DFC86}" srcOrd="1" destOrd="0" presId="urn:microsoft.com/office/officeart/2005/8/layout/hProcess6"/>
    <dgm:cxn modelId="{08B1CB62-0221-4C2A-BB90-C54C01927E45}" type="presParOf" srcId="{92541F90-4A5B-4AA5-B18D-6B3506E48960}" destId="{57250EB4-6AF8-4279-AF27-9333FBD96A65}" srcOrd="2" destOrd="0" presId="urn:microsoft.com/office/officeart/2005/8/layout/hProcess6"/>
    <dgm:cxn modelId="{141ECBDB-2BBE-4EAD-BBDB-5E95A753AD7C}" type="presParOf" srcId="{57250EB4-6AF8-4279-AF27-9333FBD96A65}" destId="{493FAECB-BDA5-4BC4-AF1C-C8ED0F076D0D}" srcOrd="0" destOrd="0" presId="urn:microsoft.com/office/officeart/2005/8/layout/hProcess6"/>
    <dgm:cxn modelId="{4D52808E-58EC-48B5-B2BA-ADBC0EF52ADE}" type="presParOf" srcId="{57250EB4-6AF8-4279-AF27-9333FBD96A65}" destId="{EEDBE665-A226-4765-9A29-8600A2C1B1B0}" srcOrd="1" destOrd="0" presId="urn:microsoft.com/office/officeart/2005/8/layout/hProcess6"/>
    <dgm:cxn modelId="{12EE0FEB-91B7-45A3-A69E-EA31A7314310}" type="presParOf" srcId="{57250EB4-6AF8-4279-AF27-9333FBD96A65}" destId="{A0E7298A-8064-44C9-9625-71E4900F93E9}" srcOrd="2" destOrd="0" presId="urn:microsoft.com/office/officeart/2005/8/layout/hProcess6"/>
    <dgm:cxn modelId="{550A80D9-F758-4270-AE32-6F646C823DE7}" type="presParOf" srcId="{57250EB4-6AF8-4279-AF27-9333FBD96A65}" destId="{9A387EB7-47FF-46F3-B8A6-BF1D8D4E5829}" srcOrd="3" destOrd="0" presId="urn:microsoft.com/office/officeart/2005/8/layout/hProcess6"/>
    <dgm:cxn modelId="{51A2959E-A53B-41B4-A471-0A8383A07F98}" type="presParOf" srcId="{92541F90-4A5B-4AA5-B18D-6B3506E48960}" destId="{DD8860C5-0BC6-4CC2-8CDE-B8B2E470056A}" srcOrd="3" destOrd="0" presId="urn:microsoft.com/office/officeart/2005/8/layout/hProcess6"/>
    <dgm:cxn modelId="{98DB6189-319C-4481-8373-F8E75BA77A3A}" type="presParOf" srcId="{92541F90-4A5B-4AA5-B18D-6B3506E48960}" destId="{05DF485C-1832-4BB7-829D-A2B14BAC3339}" srcOrd="4" destOrd="0" presId="urn:microsoft.com/office/officeart/2005/8/layout/hProcess6"/>
    <dgm:cxn modelId="{DBDB771A-03F7-4F72-B642-8ED8C9355F09}" type="presParOf" srcId="{05DF485C-1832-4BB7-829D-A2B14BAC3339}" destId="{66A8A1B6-E135-4074-883F-0C122E6A682D}" srcOrd="0" destOrd="0" presId="urn:microsoft.com/office/officeart/2005/8/layout/hProcess6"/>
    <dgm:cxn modelId="{41FC468A-C5C3-4214-B52A-4627252A23B6}" type="presParOf" srcId="{05DF485C-1832-4BB7-829D-A2B14BAC3339}" destId="{6E48267C-E90C-4278-A778-4310660B61D8}" srcOrd="1" destOrd="0" presId="urn:microsoft.com/office/officeart/2005/8/layout/hProcess6"/>
    <dgm:cxn modelId="{010A5029-9A08-4EB9-BAC5-358473D94D20}" type="presParOf" srcId="{05DF485C-1832-4BB7-829D-A2B14BAC3339}" destId="{8080447E-2BB1-460E-BF99-8BA6087CA917}" srcOrd="2" destOrd="0" presId="urn:microsoft.com/office/officeart/2005/8/layout/hProcess6"/>
    <dgm:cxn modelId="{313CA0EB-4ABD-47AC-BC9A-DFC93531855F}" type="presParOf" srcId="{05DF485C-1832-4BB7-829D-A2B14BAC3339}" destId="{F8D73E4A-F2C3-42BC-828A-88B63DAE7107}" srcOrd="3" destOrd="0" presId="urn:microsoft.com/office/officeart/2005/8/layout/hProcess6"/>
    <dgm:cxn modelId="{ECDD5912-5EAE-482B-9168-ED799E91BB9F}" type="presParOf" srcId="{92541F90-4A5B-4AA5-B18D-6B3506E48960}" destId="{BB6C6588-41BD-455B-8CA0-0D73B59ED66A}" srcOrd="5" destOrd="0" presId="urn:microsoft.com/office/officeart/2005/8/layout/hProcess6"/>
    <dgm:cxn modelId="{49BAE266-6880-4222-8D08-6CCDD784FAEE}" type="presParOf" srcId="{92541F90-4A5B-4AA5-B18D-6B3506E48960}" destId="{2481B247-6F8E-4BBE-95F7-A6102B902BA3}" srcOrd="6" destOrd="0" presId="urn:microsoft.com/office/officeart/2005/8/layout/hProcess6"/>
    <dgm:cxn modelId="{CEB8AD20-41BB-4CCA-B5B8-757E11E651E0}" type="presParOf" srcId="{2481B247-6F8E-4BBE-95F7-A6102B902BA3}" destId="{8C3E0263-81D7-44D2-8EAC-5C8CDDDBAE91}" srcOrd="0" destOrd="0" presId="urn:microsoft.com/office/officeart/2005/8/layout/hProcess6"/>
    <dgm:cxn modelId="{55B01A5B-7850-4F91-AD45-93058E70E807}" type="presParOf" srcId="{2481B247-6F8E-4BBE-95F7-A6102B902BA3}" destId="{7E9ACF3A-02E5-4228-8EA0-1C17678CE71B}" srcOrd="1" destOrd="0" presId="urn:microsoft.com/office/officeart/2005/8/layout/hProcess6"/>
    <dgm:cxn modelId="{DA8A2EC7-DD67-47F3-B626-47DAB498244B}" type="presParOf" srcId="{2481B247-6F8E-4BBE-95F7-A6102B902BA3}" destId="{CAD81F65-D3B3-4A40-8D89-46674BFEC2F6}" srcOrd="2" destOrd="0" presId="urn:microsoft.com/office/officeart/2005/8/layout/hProcess6"/>
    <dgm:cxn modelId="{68F22D44-FF06-46C2-AFE4-18B9BABEE946}" type="presParOf" srcId="{2481B247-6F8E-4BBE-95F7-A6102B902BA3}" destId="{39C8F383-6383-4267-A93F-48FD6D71A75B}" srcOrd="3" destOrd="0" presId="urn:microsoft.com/office/officeart/2005/8/layout/hProcess6"/>
    <dgm:cxn modelId="{BEE23554-B48F-4419-A9B8-4CBF1BD04420}" type="presParOf" srcId="{92541F90-4A5B-4AA5-B18D-6B3506E48960}" destId="{7F4B1339-04F9-4A25-AE6F-87860F8B73F4}" srcOrd="7" destOrd="0" presId="urn:microsoft.com/office/officeart/2005/8/layout/hProcess6"/>
    <dgm:cxn modelId="{F7071D2E-4EAF-429A-B554-95DB393EC553}" type="presParOf" srcId="{92541F90-4A5B-4AA5-B18D-6B3506E48960}" destId="{24323590-F682-4762-B4F6-D0FDC33E2442}" srcOrd="8" destOrd="0" presId="urn:microsoft.com/office/officeart/2005/8/layout/hProcess6"/>
    <dgm:cxn modelId="{88D02E50-3BBB-48C8-A85A-811ACD7C2893}" type="presParOf" srcId="{24323590-F682-4762-B4F6-D0FDC33E2442}" destId="{232EE368-4C6E-45A0-81C8-20D88F587B67}" srcOrd="0" destOrd="0" presId="urn:microsoft.com/office/officeart/2005/8/layout/hProcess6"/>
    <dgm:cxn modelId="{1A34D6C6-1ADF-4C87-8A10-AD8A38D45904}" type="presParOf" srcId="{24323590-F682-4762-B4F6-D0FDC33E2442}" destId="{58AE0604-0715-496C-A5A6-E6490CAF8DE7}" srcOrd="1" destOrd="0" presId="urn:microsoft.com/office/officeart/2005/8/layout/hProcess6"/>
    <dgm:cxn modelId="{6656F2AB-A333-44BF-A855-041CA2D30572}" type="presParOf" srcId="{24323590-F682-4762-B4F6-D0FDC33E2442}" destId="{D88CA6FF-E97B-4E97-9217-DAA4F03D9E63}" srcOrd="2" destOrd="0" presId="urn:microsoft.com/office/officeart/2005/8/layout/hProcess6"/>
    <dgm:cxn modelId="{915C03D2-A9D7-4DE9-B3BD-E239B0324322}" type="presParOf" srcId="{24323590-F682-4762-B4F6-D0FDC33E2442}" destId="{E2778854-298D-4E9A-A0CC-BD9B42047D9E}" srcOrd="3" destOrd="0" presId="urn:microsoft.com/office/officeart/2005/8/layout/hProcess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1E6D925-20FD-4195-A9AB-34021922EEE9}" type="doc">
      <dgm:prSet loTypeId="urn:microsoft.com/office/officeart/2005/8/layout/hProcess6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2132F9F-55DC-49A0-9A8F-955C28EF535B}">
      <dgm:prSet phldrT="[Text]" custT="1"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cs-CZ" sz="2800" b="1" dirty="0" smtClean="0"/>
            <a:t>59</a:t>
          </a:r>
          <a:endParaRPr lang="cs-CZ" sz="2800" b="1" dirty="0"/>
        </a:p>
      </dgm:t>
    </dgm:pt>
    <dgm:pt modelId="{31BE8CB8-E964-4B93-9055-E761C3DD7029}" type="parTrans" cxnId="{83A7B650-F0EB-4326-B3BE-3450BA707383}">
      <dgm:prSet/>
      <dgm:spPr/>
      <dgm:t>
        <a:bodyPr/>
        <a:lstStyle/>
        <a:p>
          <a:endParaRPr lang="cs-CZ"/>
        </a:p>
      </dgm:t>
    </dgm:pt>
    <dgm:pt modelId="{9E33127B-CB07-4A58-BDC8-BC5708657E7B}" type="sibTrans" cxnId="{83A7B650-F0EB-4326-B3BE-3450BA707383}">
      <dgm:prSet/>
      <dgm:spPr/>
      <dgm:t>
        <a:bodyPr/>
        <a:lstStyle/>
        <a:p>
          <a:endParaRPr lang="cs-CZ"/>
        </a:p>
      </dgm:t>
    </dgm:pt>
    <dgm:pt modelId="{6B22FCFD-5345-4AB0-A71B-C13677D8C973}">
      <dgm:prSet phldrT="[Text]" custT="1"/>
      <dgm:spPr/>
      <dgm:t>
        <a:bodyPr/>
        <a:lstStyle/>
        <a:p>
          <a:r>
            <a:rPr lang="cs-CZ" sz="2800" b="1" dirty="0" smtClean="0"/>
            <a:t>+ 2</a:t>
          </a:r>
          <a:endParaRPr lang="cs-CZ" sz="2800" b="1" dirty="0"/>
        </a:p>
      </dgm:t>
    </dgm:pt>
    <dgm:pt modelId="{68196BE0-AA64-4C98-9AF8-AB8CE760C7B4}" type="parTrans" cxnId="{CFE42283-2D6A-4A9C-9AB0-F08032E96670}">
      <dgm:prSet/>
      <dgm:spPr/>
      <dgm:t>
        <a:bodyPr/>
        <a:lstStyle/>
        <a:p>
          <a:endParaRPr lang="cs-CZ"/>
        </a:p>
      </dgm:t>
    </dgm:pt>
    <dgm:pt modelId="{E1CF4F6C-27F5-4AFE-A32E-E6BC6219CD1F}" type="sibTrans" cxnId="{CFE42283-2D6A-4A9C-9AB0-F08032E96670}">
      <dgm:prSet/>
      <dgm:spPr/>
      <dgm:t>
        <a:bodyPr/>
        <a:lstStyle/>
        <a:p>
          <a:endParaRPr lang="cs-CZ"/>
        </a:p>
      </dgm:t>
    </dgm:pt>
    <dgm:pt modelId="{EA373EBF-991E-4727-BD06-40AE9583D202}">
      <dgm:prSet phldrT="[Text]"/>
      <dgm:spPr/>
      <dgm:t>
        <a:bodyPr/>
        <a:lstStyle/>
        <a:p>
          <a:r>
            <a:rPr lang="cs-CZ" b="1" dirty="0" smtClean="0"/>
            <a:t>_</a:t>
          </a:r>
          <a:endParaRPr lang="cs-CZ" b="1" dirty="0"/>
        </a:p>
      </dgm:t>
    </dgm:pt>
    <dgm:pt modelId="{2426974B-DF2D-498F-994A-C06245922531}" type="parTrans" cxnId="{B4880BA0-6366-48A4-92A2-549B40EB5DD1}">
      <dgm:prSet/>
      <dgm:spPr/>
      <dgm:t>
        <a:bodyPr/>
        <a:lstStyle/>
        <a:p>
          <a:endParaRPr lang="cs-CZ"/>
        </a:p>
      </dgm:t>
    </dgm:pt>
    <dgm:pt modelId="{755300A1-A876-4493-82DD-2498DF7250DB}" type="sibTrans" cxnId="{B4880BA0-6366-48A4-92A2-549B40EB5DD1}">
      <dgm:prSet/>
      <dgm:spPr/>
      <dgm:t>
        <a:bodyPr/>
        <a:lstStyle/>
        <a:p>
          <a:endParaRPr lang="cs-CZ"/>
        </a:p>
      </dgm:t>
    </dgm:pt>
    <dgm:pt modelId="{DD754AB7-A6BA-445F-ABA9-CD6A646BE6B7}">
      <dgm:prSet phldrT="[Text]" custT="1"/>
      <dgm:spPr/>
      <dgm:t>
        <a:bodyPr/>
        <a:lstStyle/>
        <a:p>
          <a:r>
            <a:rPr lang="cs-CZ" sz="2800" b="1" dirty="0" smtClean="0"/>
            <a:t>- 4</a:t>
          </a:r>
          <a:endParaRPr lang="cs-CZ" sz="2800" b="1" dirty="0"/>
        </a:p>
      </dgm:t>
    </dgm:pt>
    <dgm:pt modelId="{1F6A3A93-78F2-40BF-8F23-063F96DBE676}" type="parTrans" cxnId="{8696607E-EF1C-47CB-AEEF-76DDFE7228F8}">
      <dgm:prSet/>
      <dgm:spPr/>
      <dgm:t>
        <a:bodyPr/>
        <a:lstStyle/>
        <a:p>
          <a:endParaRPr lang="cs-CZ"/>
        </a:p>
      </dgm:t>
    </dgm:pt>
    <dgm:pt modelId="{E40A3AD9-EF05-41DD-8C84-6FB3340A7814}" type="sibTrans" cxnId="{8696607E-EF1C-47CB-AEEF-76DDFE7228F8}">
      <dgm:prSet/>
      <dgm:spPr/>
      <dgm:t>
        <a:bodyPr/>
        <a:lstStyle/>
        <a:p>
          <a:endParaRPr lang="cs-CZ"/>
        </a:p>
      </dgm:t>
    </dgm:pt>
    <dgm:pt modelId="{3FAC2B28-937B-4D07-80B2-6412D6F3DF6F}">
      <dgm:prSet phldrT="[Text]" custT="1"/>
      <dgm:spPr/>
      <dgm:t>
        <a:bodyPr/>
        <a:lstStyle/>
        <a:p>
          <a:r>
            <a:rPr lang="cs-CZ" sz="2800" b="1" dirty="0" smtClean="0"/>
            <a:t>_</a:t>
          </a:r>
          <a:endParaRPr lang="cs-CZ" sz="2800" b="1" dirty="0"/>
        </a:p>
      </dgm:t>
    </dgm:pt>
    <dgm:pt modelId="{6D9166A3-A8E7-4813-9E08-9B01016FAD9F}" type="parTrans" cxnId="{10BC1B3B-F458-4641-AB83-725E0FB6B9FE}">
      <dgm:prSet/>
      <dgm:spPr/>
      <dgm:t>
        <a:bodyPr/>
        <a:lstStyle/>
        <a:p>
          <a:endParaRPr lang="cs-CZ"/>
        </a:p>
      </dgm:t>
    </dgm:pt>
    <dgm:pt modelId="{08345F40-907B-46DF-BF88-C18A166A309A}" type="sibTrans" cxnId="{10BC1B3B-F458-4641-AB83-725E0FB6B9FE}">
      <dgm:prSet/>
      <dgm:spPr/>
      <dgm:t>
        <a:bodyPr/>
        <a:lstStyle/>
        <a:p>
          <a:endParaRPr lang="cs-CZ"/>
        </a:p>
      </dgm:t>
    </dgm:pt>
    <dgm:pt modelId="{F8ADDCDB-D1BD-4BBF-B613-773AF4534832}">
      <dgm:prSet phldrT="[Text]"/>
      <dgm:spPr/>
      <dgm:t>
        <a:bodyPr/>
        <a:lstStyle/>
        <a:p>
          <a:r>
            <a:rPr lang="cs-CZ" b="1" dirty="0" smtClean="0"/>
            <a:t>_</a:t>
          </a:r>
          <a:endParaRPr lang="cs-CZ" b="1" dirty="0"/>
        </a:p>
      </dgm:t>
    </dgm:pt>
    <dgm:pt modelId="{DD7B33CC-893B-419E-A400-C8E576CB001E}" type="parTrans" cxnId="{1CE9D497-2FE1-4CCF-BBAF-55319790D1A7}">
      <dgm:prSet/>
      <dgm:spPr/>
      <dgm:t>
        <a:bodyPr/>
        <a:lstStyle/>
        <a:p>
          <a:endParaRPr lang="cs-CZ"/>
        </a:p>
      </dgm:t>
    </dgm:pt>
    <dgm:pt modelId="{29CFE037-D110-47BE-93C2-B4BEE38C033B}" type="sibTrans" cxnId="{1CE9D497-2FE1-4CCF-BBAF-55319790D1A7}">
      <dgm:prSet/>
      <dgm:spPr/>
      <dgm:t>
        <a:bodyPr/>
        <a:lstStyle/>
        <a:p>
          <a:endParaRPr lang="cs-CZ"/>
        </a:p>
      </dgm:t>
    </dgm:pt>
    <dgm:pt modelId="{09631561-7A20-4649-A8E0-458828A11BC1}">
      <dgm:prSet phldrT="[Text]"/>
      <dgm:spPr/>
      <dgm:t>
        <a:bodyPr/>
        <a:lstStyle/>
        <a:p>
          <a:r>
            <a:rPr lang="cs-CZ" b="1" dirty="0" smtClean="0"/>
            <a:t>_</a:t>
          </a:r>
          <a:endParaRPr lang="cs-CZ" b="1" dirty="0"/>
        </a:p>
      </dgm:t>
    </dgm:pt>
    <dgm:pt modelId="{67A7D7D9-2AD1-4DC5-9878-5CC5E05B745E}" type="parTrans" cxnId="{B60820B0-5DE6-4750-87AD-BEB2B17D4355}">
      <dgm:prSet/>
      <dgm:spPr/>
      <dgm:t>
        <a:bodyPr/>
        <a:lstStyle/>
        <a:p>
          <a:endParaRPr lang="cs-CZ"/>
        </a:p>
      </dgm:t>
    </dgm:pt>
    <dgm:pt modelId="{5DB6D9F3-819B-4498-B4E5-AD0BC2E2E112}" type="sibTrans" cxnId="{B60820B0-5DE6-4750-87AD-BEB2B17D4355}">
      <dgm:prSet/>
      <dgm:spPr/>
      <dgm:t>
        <a:bodyPr/>
        <a:lstStyle/>
        <a:p>
          <a:endParaRPr lang="cs-CZ"/>
        </a:p>
      </dgm:t>
    </dgm:pt>
    <dgm:pt modelId="{0349D4F7-F2BE-4B2A-818E-8C60915CB8C2}">
      <dgm:prSet custT="1"/>
      <dgm:spPr/>
      <dgm:t>
        <a:bodyPr/>
        <a:lstStyle/>
        <a:p>
          <a:r>
            <a:rPr lang="cs-CZ" sz="2800" b="1" dirty="0" smtClean="0"/>
            <a:t>+ 5</a:t>
          </a:r>
          <a:endParaRPr lang="cs-CZ" sz="2800" b="1" dirty="0"/>
        </a:p>
      </dgm:t>
    </dgm:pt>
    <dgm:pt modelId="{7F5DF0E9-64A8-4912-911B-E070602E980B}" type="parTrans" cxnId="{BCF84779-219D-484B-8885-20F6B8508B47}">
      <dgm:prSet/>
      <dgm:spPr/>
      <dgm:t>
        <a:bodyPr/>
        <a:lstStyle/>
        <a:p>
          <a:endParaRPr lang="cs-CZ"/>
        </a:p>
      </dgm:t>
    </dgm:pt>
    <dgm:pt modelId="{938F330B-3BE8-4493-AE69-EA0C87C1D68A}" type="sibTrans" cxnId="{BCF84779-219D-484B-8885-20F6B8508B47}">
      <dgm:prSet/>
      <dgm:spPr/>
      <dgm:t>
        <a:bodyPr/>
        <a:lstStyle/>
        <a:p>
          <a:endParaRPr lang="cs-CZ"/>
        </a:p>
      </dgm:t>
    </dgm:pt>
    <dgm:pt modelId="{4F041795-C2A3-4F8D-9F67-48773DEB9736}">
      <dgm:prSet custT="1"/>
      <dgm:spPr/>
      <dgm:t>
        <a:bodyPr/>
        <a:lstStyle/>
        <a:p>
          <a:r>
            <a:rPr lang="cs-CZ" sz="2800" b="1" dirty="0" smtClean="0"/>
            <a:t>- 8</a:t>
          </a:r>
          <a:endParaRPr lang="cs-CZ" sz="2800" b="1" dirty="0"/>
        </a:p>
      </dgm:t>
    </dgm:pt>
    <dgm:pt modelId="{FCF9EAD2-49CE-44BE-9672-F595F80F0E2E}" type="parTrans" cxnId="{6B354462-12D9-4008-BA23-9A6F43265AAD}">
      <dgm:prSet/>
      <dgm:spPr/>
      <dgm:t>
        <a:bodyPr/>
        <a:lstStyle/>
        <a:p>
          <a:endParaRPr lang="cs-CZ"/>
        </a:p>
      </dgm:t>
    </dgm:pt>
    <dgm:pt modelId="{CA282803-EF07-4440-8093-FADA535F5983}" type="sibTrans" cxnId="{6B354462-12D9-4008-BA23-9A6F43265AAD}">
      <dgm:prSet/>
      <dgm:spPr/>
      <dgm:t>
        <a:bodyPr/>
        <a:lstStyle/>
        <a:p>
          <a:endParaRPr lang="cs-CZ"/>
        </a:p>
      </dgm:t>
    </dgm:pt>
    <dgm:pt modelId="{92541F90-4A5B-4AA5-B18D-6B3506E48960}" type="pres">
      <dgm:prSet presAssocID="{B1E6D925-20FD-4195-A9AB-34021922EEE9}" presName="theList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063E49E-A996-49EF-9736-0EF745366EB7}" type="pres">
      <dgm:prSet presAssocID="{32132F9F-55DC-49A0-9A8F-955C28EF535B}" presName="compNode" presStyleCnt="0"/>
      <dgm:spPr/>
    </dgm:pt>
    <dgm:pt modelId="{D499FB55-A190-45F3-AF17-F2292A89D042}" type="pres">
      <dgm:prSet presAssocID="{32132F9F-55DC-49A0-9A8F-955C28EF535B}" presName="noGeometry" presStyleCnt="0"/>
      <dgm:spPr/>
    </dgm:pt>
    <dgm:pt modelId="{C37D17AB-0B62-4675-BE84-839C37CDAE82}" type="pres">
      <dgm:prSet presAssocID="{32132F9F-55DC-49A0-9A8F-955C28EF535B}" presName="childTextVisible" presStyleLbl="bgAccFollow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98CE97-650F-454B-A1F7-AD7BA5B52205}" type="pres">
      <dgm:prSet presAssocID="{32132F9F-55DC-49A0-9A8F-955C28EF535B}" presName="childTextHidden" presStyleLbl="bgAccFollowNode1" presStyleIdx="0" presStyleCnt="5"/>
      <dgm:spPr/>
      <dgm:t>
        <a:bodyPr/>
        <a:lstStyle/>
        <a:p>
          <a:endParaRPr lang="cs-CZ"/>
        </a:p>
      </dgm:t>
    </dgm:pt>
    <dgm:pt modelId="{B714FF2C-AE42-42F5-A31C-CB065930EE33}" type="pres">
      <dgm:prSet presAssocID="{32132F9F-55DC-49A0-9A8F-955C28EF535B}" presName="parentText" presStyleLbl="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B11B70-55C4-4F81-BA00-DF72524DFC86}" type="pres">
      <dgm:prSet presAssocID="{32132F9F-55DC-49A0-9A8F-955C28EF535B}" presName="aSpace" presStyleCnt="0"/>
      <dgm:spPr/>
    </dgm:pt>
    <dgm:pt modelId="{57250EB4-6AF8-4279-AF27-9333FBD96A65}" type="pres">
      <dgm:prSet presAssocID="{EA373EBF-991E-4727-BD06-40AE9583D202}" presName="compNode" presStyleCnt="0"/>
      <dgm:spPr/>
    </dgm:pt>
    <dgm:pt modelId="{493FAECB-BDA5-4BC4-AF1C-C8ED0F076D0D}" type="pres">
      <dgm:prSet presAssocID="{EA373EBF-991E-4727-BD06-40AE9583D202}" presName="noGeometry" presStyleCnt="0"/>
      <dgm:spPr/>
    </dgm:pt>
    <dgm:pt modelId="{EEDBE665-A226-4765-9A29-8600A2C1B1B0}" type="pres">
      <dgm:prSet presAssocID="{EA373EBF-991E-4727-BD06-40AE9583D202}" presName="childTextVisible" presStyleLbl="bgAccFollow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E7298A-8064-44C9-9625-71E4900F93E9}" type="pres">
      <dgm:prSet presAssocID="{EA373EBF-991E-4727-BD06-40AE9583D202}" presName="childTextHidden" presStyleLbl="bgAccFollowNode1" presStyleIdx="1" presStyleCnt="5"/>
      <dgm:spPr/>
      <dgm:t>
        <a:bodyPr/>
        <a:lstStyle/>
        <a:p>
          <a:endParaRPr lang="cs-CZ"/>
        </a:p>
      </dgm:t>
    </dgm:pt>
    <dgm:pt modelId="{9A387EB7-47FF-46F3-B8A6-BF1D8D4E5829}" type="pres">
      <dgm:prSet presAssocID="{EA373EBF-991E-4727-BD06-40AE9583D202}" presName="parentText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8860C5-0BC6-4CC2-8CDE-B8B2E470056A}" type="pres">
      <dgm:prSet presAssocID="{EA373EBF-991E-4727-BD06-40AE9583D202}" presName="aSpace" presStyleCnt="0"/>
      <dgm:spPr/>
    </dgm:pt>
    <dgm:pt modelId="{05DF485C-1832-4BB7-829D-A2B14BAC3339}" type="pres">
      <dgm:prSet presAssocID="{3FAC2B28-937B-4D07-80B2-6412D6F3DF6F}" presName="compNode" presStyleCnt="0"/>
      <dgm:spPr/>
    </dgm:pt>
    <dgm:pt modelId="{66A8A1B6-E135-4074-883F-0C122E6A682D}" type="pres">
      <dgm:prSet presAssocID="{3FAC2B28-937B-4D07-80B2-6412D6F3DF6F}" presName="noGeometry" presStyleCnt="0"/>
      <dgm:spPr/>
    </dgm:pt>
    <dgm:pt modelId="{6E48267C-E90C-4278-A778-4310660B61D8}" type="pres">
      <dgm:prSet presAssocID="{3FAC2B28-937B-4D07-80B2-6412D6F3DF6F}" presName="childTextVisible" presStyleLbl="bgAccFollow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80447E-2BB1-460E-BF99-8BA6087CA917}" type="pres">
      <dgm:prSet presAssocID="{3FAC2B28-937B-4D07-80B2-6412D6F3DF6F}" presName="childTextHidden" presStyleLbl="bgAccFollowNode1" presStyleIdx="2" presStyleCnt="5"/>
      <dgm:spPr/>
      <dgm:t>
        <a:bodyPr/>
        <a:lstStyle/>
        <a:p>
          <a:endParaRPr lang="cs-CZ"/>
        </a:p>
      </dgm:t>
    </dgm:pt>
    <dgm:pt modelId="{F8D73E4A-F2C3-42BC-828A-88B63DAE7107}" type="pres">
      <dgm:prSet presAssocID="{3FAC2B28-937B-4D07-80B2-6412D6F3DF6F}" presName="parentText" presStyleLbl="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6C6588-41BD-455B-8CA0-0D73B59ED66A}" type="pres">
      <dgm:prSet presAssocID="{3FAC2B28-937B-4D07-80B2-6412D6F3DF6F}" presName="aSpace" presStyleCnt="0"/>
      <dgm:spPr/>
    </dgm:pt>
    <dgm:pt modelId="{2481B247-6F8E-4BBE-95F7-A6102B902BA3}" type="pres">
      <dgm:prSet presAssocID="{09631561-7A20-4649-A8E0-458828A11BC1}" presName="compNode" presStyleCnt="0"/>
      <dgm:spPr/>
    </dgm:pt>
    <dgm:pt modelId="{8C3E0263-81D7-44D2-8EAC-5C8CDDDBAE91}" type="pres">
      <dgm:prSet presAssocID="{09631561-7A20-4649-A8E0-458828A11BC1}" presName="noGeometry" presStyleCnt="0"/>
      <dgm:spPr/>
    </dgm:pt>
    <dgm:pt modelId="{7E9ACF3A-02E5-4228-8EA0-1C17678CE71B}" type="pres">
      <dgm:prSet presAssocID="{09631561-7A20-4649-A8E0-458828A11BC1}" presName="childTextVisible" presStyleLbl="bgAccFollow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AD81F65-D3B3-4A40-8D89-46674BFEC2F6}" type="pres">
      <dgm:prSet presAssocID="{09631561-7A20-4649-A8E0-458828A11BC1}" presName="childTextHidden" presStyleLbl="bgAccFollowNode1" presStyleIdx="3" presStyleCnt="5"/>
      <dgm:spPr/>
      <dgm:t>
        <a:bodyPr/>
        <a:lstStyle/>
        <a:p>
          <a:endParaRPr lang="cs-CZ"/>
        </a:p>
      </dgm:t>
    </dgm:pt>
    <dgm:pt modelId="{39C8F383-6383-4267-A93F-48FD6D71A75B}" type="pres">
      <dgm:prSet presAssocID="{09631561-7A20-4649-A8E0-458828A11BC1}" presName="parentText" presStyleLbl="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4B1339-04F9-4A25-AE6F-87860F8B73F4}" type="pres">
      <dgm:prSet presAssocID="{09631561-7A20-4649-A8E0-458828A11BC1}" presName="aSpace" presStyleCnt="0"/>
      <dgm:spPr/>
    </dgm:pt>
    <dgm:pt modelId="{24323590-F682-4762-B4F6-D0FDC33E2442}" type="pres">
      <dgm:prSet presAssocID="{F8ADDCDB-D1BD-4BBF-B613-773AF4534832}" presName="compNode" presStyleCnt="0"/>
      <dgm:spPr/>
    </dgm:pt>
    <dgm:pt modelId="{232EE368-4C6E-45A0-81C8-20D88F587B67}" type="pres">
      <dgm:prSet presAssocID="{F8ADDCDB-D1BD-4BBF-B613-773AF4534832}" presName="noGeometry" presStyleCnt="0"/>
      <dgm:spPr/>
    </dgm:pt>
    <dgm:pt modelId="{58AE0604-0715-496C-A5A6-E6490CAF8DE7}" type="pres">
      <dgm:prSet presAssocID="{F8ADDCDB-D1BD-4BBF-B613-773AF4534832}" presName="childTextVisible" presStyleLbl="bgAccFollowNode1" presStyleIdx="4" presStyleCnt="5" custAng="11712733" custLinFactNeighborX="-49444" custLinFactNeighborY="-2429">
        <dgm:presLayoutVars>
          <dgm:bulletEnabled val="1"/>
        </dgm:presLayoutVars>
      </dgm:prSet>
      <dgm:spPr>
        <a:prstGeom prst="sun">
          <a:avLst/>
        </a:prstGeom>
      </dgm:spPr>
      <dgm:t>
        <a:bodyPr/>
        <a:lstStyle/>
        <a:p>
          <a:endParaRPr lang="cs-CZ"/>
        </a:p>
      </dgm:t>
    </dgm:pt>
    <dgm:pt modelId="{D88CA6FF-E97B-4E97-9217-DAA4F03D9E63}" type="pres">
      <dgm:prSet presAssocID="{F8ADDCDB-D1BD-4BBF-B613-773AF4534832}" presName="childTextHidden" presStyleLbl="bgAccFollowNode1" presStyleIdx="4" presStyleCnt="5"/>
      <dgm:spPr/>
    </dgm:pt>
    <dgm:pt modelId="{E2778854-298D-4E9A-A0CC-BD9B42047D9E}" type="pres">
      <dgm:prSet presAssocID="{F8ADDCDB-D1BD-4BBF-B613-773AF4534832}" presName="parentText" presStyleLbl="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CF84779-219D-484B-8885-20F6B8508B47}" srcId="{3FAC2B28-937B-4D07-80B2-6412D6F3DF6F}" destId="{0349D4F7-F2BE-4B2A-818E-8C60915CB8C2}" srcOrd="0" destOrd="0" parTransId="{7F5DF0E9-64A8-4912-911B-E070602E980B}" sibTransId="{938F330B-3BE8-4493-AE69-EA0C87C1D68A}"/>
    <dgm:cxn modelId="{B60820B0-5DE6-4750-87AD-BEB2B17D4355}" srcId="{B1E6D925-20FD-4195-A9AB-34021922EEE9}" destId="{09631561-7A20-4649-A8E0-458828A11BC1}" srcOrd="3" destOrd="0" parTransId="{67A7D7D9-2AD1-4DC5-9878-5CC5E05B745E}" sibTransId="{5DB6D9F3-819B-4498-B4E5-AD0BC2E2E112}"/>
    <dgm:cxn modelId="{58EB329E-8B1D-4042-9CBD-BC6C29D2F44B}" type="presOf" srcId="{4F041795-C2A3-4F8D-9F67-48773DEB9736}" destId="{CAD81F65-D3B3-4A40-8D89-46674BFEC2F6}" srcOrd="1" destOrd="0" presId="urn:microsoft.com/office/officeart/2005/8/layout/hProcess6"/>
    <dgm:cxn modelId="{8696607E-EF1C-47CB-AEEF-76DDFE7228F8}" srcId="{EA373EBF-991E-4727-BD06-40AE9583D202}" destId="{DD754AB7-A6BA-445F-ABA9-CD6A646BE6B7}" srcOrd="0" destOrd="0" parTransId="{1F6A3A93-78F2-40BF-8F23-063F96DBE676}" sibTransId="{E40A3AD9-EF05-41DD-8C84-6FB3340A7814}"/>
    <dgm:cxn modelId="{280CB140-0CB4-4D02-8A67-8C106BA1E703}" type="presOf" srcId="{32132F9F-55DC-49A0-9A8F-955C28EF535B}" destId="{B714FF2C-AE42-42F5-A31C-CB065930EE33}" srcOrd="0" destOrd="0" presId="urn:microsoft.com/office/officeart/2005/8/layout/hProcess6"/>
    <dgm:cxn modelId="{69A9BDB4-FD9E-4CDA-8796-7FAB57515090}" type="presOf" srcId="{B1E6D925-20FD-4195-A9AB-34021922EEE9}" destId="{92541F90-4A5B-4AA5-B18D-6B3506E48960}" srcOrd="0" destOrd="0" presId="urn:microsoft.com/office/officeart/2005/8/layout/hProcess6"/>
    <dgm:cxn modelId="{D23F6B48-CBE3-48D5-A185-41EB5D403F31}" type="presOf" srcId="{09631561-7A20-4649-A8E0-458828A11BC1}" destId="{39C8F383-6383-4267-A93F-48FD6D71A75B}" srcOrd="0" destOrd="0" presId="urn:microsoft.com/office/officeart/2005/8/layout/hProcess6"/>
    <dgm:cxn modelId="{9E0E20A1-BCF1-4160-B371-DC61629A453D}" type="presOf" srcId="{DD754AB7-A6BA-445F-ABA9-CD6A646BE6B7}" destId="{A0E7298A-8064-44C9-9625-71E4900F93E9}" srcOrd="1" destOrd="0" presId="urn:microsoft.com/office/officeart/2005/8/layout/hProcess6"/>
    <dgm:cxn modelId="{10BC1B3B-F458-4641-AB83-725E0FB6B9FE}" srcId="{B1E6D925-20FD-4195-A9AB-34021922EEE9}" destId="{3FAC2B28-937B-4D07-80B2-6412D6F3DF6F}" srcOrd="2" destOrd="0" parTransId="{6D9166A3-A8E7-4813-9E08-9B01016FAD9F}" sibTransId="{08345F40-907B-46DF-BF88-C18A166A309A}"/>
    <dgm:cxn modelId="{B4880BA0-6366-48A4-92A2-549B40EB5DD1}" srcId="{B1E6D925-20FD-4195-A9AB-34021922EEE9}" destId="{EA373EBF-991E-4727-BD06-40AE9583D202}" srcOrd="1" destOrd="0" parTransId="{2426974B-DF2D-498F-994A-C06245922531}" sibTransId="{755300A1-A876-4493-82DD-2498DF7250DB}"/>
    <dgm:cxn modelId="{CFE42283-2D6A-4A9C-9AB0-F08032E96670}" srcId="{32132F9F-55DC-49A0-9A8F-955C28EF535B}" destId="{6B22FCFD-5345-4AB0-A71B-C13677D8C973}" srcOrd="0" destOrd="0" parTransId="{68196BE0-AA64-4C98-9AF8-AB8CE760C7B4}" sibTransId="{E1CF4F6C-27F5-4AFE-A32E-E6BC6219CD1F}"/>
    <dgm:cxn modelId="{51F6EF99-F111-4553-B30E-1076C45A137D}" type="presOf" srcId="{EA373EBF-991E-4727-BD06-40AE9583D202}" destId="{9A387EB7-47FF-46F3-B8A6-BF1D8D4E5829}" srcOrd="0" destOrd="0" presId="urn:microsoft.com/office/officeart/2005/8/layout/hProcess6"/>
    <dgm:cxn modelId="{F74B2C21-7340-41FE-97AC-974A6A5E30B0}" type="presOf" srcId="{6B22FCFD-5345-4AB0-A71B-C13677D8C973}" destId="{C37D17AB-0B62-4675-BE84-839C37CDAE82}" srcOrd="0" destOrd="0" presId="urn:microsoft.com/office/officeart/2005/8/layout/hProcess6"/>
    <dgm:cxn modelId="{318006D3-64D1-449F-9828-42117216FD18}" type="presOf" srcId="{3FAC2B28-937B-4D07-80B2-6412D6F3DF6F}" destId="{F8D73E4A-F2C3-42BC-828A-88B63DAE7107}" srcOrd="0" destOrd="0" presId="urn:microsoft.com/office/officeart/2005/8/layout/hProcess6"/>
    <dgm:cxn modelId="{6B354462-12D9-4008-BA23-9A6F43265AAD}" srcId="{09631561-7A20-4649-A8E0-458828A11BC1}" destId="{4F041795-C2A3-4F8D-9F67-48773DEB9736}" srcOrd="0" destOrd="0" parTransId="{FCF9EAD2-49CE-44BE-9672-F595F80F0E2E}" sibTransId="{CA282803-EF07-4440-8093-FADA535F5983}"/>
    <dgm:cxn modelId="{434D6982-F442-4DD4-86A6-C7BD16A56CA8}" type="presOf" srcId="{0349D4F7-F2BE-4B2A-818E-8C60915CB8C2}" destId="{8080447E-2BB1-460E-BF99-8BA6087CA917}" srcOrd="1" destOrd="0" presId="urn:microsoft.com/office/officeart/2005/8/layout/hProcess6"/>
    <dgm:cxn modelId="{1F81F6F9-6A3D-4E9D-9F28-CEC31122B323}" type="presOf" srcId="{6B22FCFD-5345-4AB0-A71B-C13677D8C973}" destId="{7298CE97-650F-454B-A1F7-AD7BA5B52205}" srcOrd="1" destOrd="0" presId="urn:microsoft.com/office/officeart/2005/8/layout/hProcess6"/>
    <dgm:cxn modelId="{1CE9D497-2FE1-4CCF-BBAF-55319790D1A7}" srcId="{B1E6D925-20FD-4195-A9AB-34021922EEE9}" destId="{F8ADDCDB-D1BD-4BBF-B613-773AF4534832}" srcOrd="4" destOrd="0" parTransId="{DD7B33CC-893B-419E-A400-C8E576CB001E}" sibTransId="{29CFE037-D110-47BE-93C2-B4BEE38C033B}"/>
    <dgm:cxn modelId="{C0EE62EE-4DA4-47BE-B727-A75BC940F5B3}" type="presOf" srcId="{0349D4F7-F2BE-4B2A-818E-8C60915CB8C2}" destId="{6E48267C-E90C-4278-A778-4310660B61D8}" srcOrd="0" destOrd="0" presId="urn:microsoft.com/office/officeart/2005/8/layout/hProcess6"/>
    <dgm:cxn modelId="{E2A254AD-5A1D-4654-AEF2-4B94227A741C}" type="presOf" srcId="{DD754AB7-A6BA-445F-ABA9-CD6A646BE6B7}" destId="{EEDBE665-A226-4765-9A29-8600A2C1B1B0}" srcOrd="0" destOrd="0" presId="urn:microsoft.com/office/officeart/2005/8/layout/hProcess6"/>
    <dgm:cxn modelId="{A077D150-D521-4722-A0B8-39CF385CEFC8}" type="presOf" srcId="{4F041795-C2A3-4F8D-9F67-48773DEB9736}" destId="{7E9ACF3A-02E5-4228-8EA0-1C17678CE71B}" srcOrd="0" destOrd="0" presId="urn:microsoft.com/office/officeart/2005/8/layout/hProcess6"/>
    <dgm:cxn modelId="{1C02D470-518A-4A28-B055-424414EF5312}" type="presOf" srcId="{F8ADDCDB-D1BD-4BBF-B613-773AF4534832}" destId="{E2778854-298D-4E9A-A0CC-BD9B42047D9E}" srcOrd="0" destOrd="0" presId="urn:microsoft.com/office/officeart/2005/8/layout/hProcess6"/>
    <dgm:cxn modelId="{83A7B650-F0EB-4326-B3BE-3450BA707383}" srcId="{B1E6D925-20FD-4195-A9AB-34021922EEE9}" destId="{32132F9F-55DC-49A0-9A8F-955C28EF535B}" srcOrd="0" destOrd="0" parTransId="{31BE8CB8-E964-4B93-9055-E761C3DD7029}" sibTransId="{9E33127B-CB07-4A58-BDC8-BC5708657E7B}"/>
    <dgm:cxn modelId="{647B5925-F67D-434D-9349-95AB457B8353}" type="presParOf" srcId="{92541F90-4A5B-4AA5-B18D-6B3506E48960}" destId="{A063E49E-A996-49EF-9736-0EF745366EB7}" srcOrd="0" destOrd="0" presId="urn:microsoft.com/office/officeart/2005/8/layout/hProcess6"/>
    <dgm:cxn modelId="{A639F1A7-3176-4CED-A674-E37893931D1D}" type="presParOf" srcId="{A063E49E-A996-49EF-9736-0EF745366EB7}" destId="{D499FB55-A190-45F3-AF17-F2292A89D042}" srcOrd="0" destOrd="0" presId="urn:microsoft.com/office/officeart/2005/8/layout/hProcess6"/>
    <dgm:cxn modelId="{72DB9696-3E35-404A-8EE0-8E3C8839EBEE}" type="presParOf" srcId="{A063E49E-A996-49EF-9736-0EF745366EB7}" destId="{C37D17AB-0B62-4675-BE84-839C37CDAE82}" srcOrd="1" destOrd="0" presId="urn:microsoft.com/office/officeart/2005/8/layout/hProcess6"/>
    <dgm:cxn modelId="{BBFC7EFE-D2F2-49B1-8E7D-16F93528D2DB}" type="presParOf" srcId="{A063E49E-A996-49EF-9736-0EF745366EB7}" destId="{7298CE97-650F-454B-A1F7-AD7BA5B52205}" srcOrd="2" destOrd="0" presId="urn:microsoft.com/office/officeart/2005/8/layout/hProcess6"/>
    <dgm:cxn modelId="{30AEF7EC-0514-4D41-BB64-09DBD705E6D1}" type="presParOf" srcId="{A063E49E-A996-49EF-9736-0EF745366EB7}" destId="{B714FF2C-AE42-42F5-A31C-CB065930EE33}" srcOrd="3" destOrd="0" presId="urn:microsoft.com/office/officeart/2005/8/layout/hProcess6"/>
    <dgm:cxn modelId="{49A16BB1-09B4-4A3D-BE10-4C5211C7C17F}" type="presParOf" srcId="{92541F90-4A5B-4AA5-B18D-6B3506E48960}" destId="{F2B11B70-55C4-4F81-BA00-DF72524DFC86}" srcOrd="1" destOrd="0" presId="urn:microsoft.com/office/officeart/2005/8/layout/hProcess6"/>
    <dgm:cxn modelId="{14B6EFFB-5884-4FE2-9F6E-2C34D4A44978}" type="presParOf" srcId="{92541F90-4A5B-4AA5-B18D-6B3506E48960}" destId="{57250EB4-6AF8-4279-AF27-9333FBD96A65}" srcOrd="2" destOrd="0" presId="urn:microsoft.com/office/officeart/2005/8/layout/hProcess6"/>
    <dgm:cxn modelId="{FDE822DB-6EEF-4FEB-A699-FDF4F578607A}" type="presParOf" srcId="{57250EB4-6AF8-4279-AF27-9333FBD96A65}" destId="{493FAECB-BDA5-4BC4-AF1C-C8ED0F076D0D}" srcOrd="0" destOrd="0" presId="urn:microsoft.com/office/officeart/2005/8/layout/hProcess6"/>
    <dgm:cxn modelId="{43576075-654F-46B2-A1B5-846D47941743}" type="presParOf" srcId="{57250EB4-6AF8-4279-AF27-9333FBD96A65}" destId="{EEDBE665-A226-4765-9A29-8600A2C1B1B0}" srcOrd="1" destOrd="0" presId="urn:microsoft.com/office/officeart/2005/8/layout/hProcess6"/>
    <dgm:cxn modelId="{C3C4D5AF-5C4C-47F6-94B3-C89D48955D90}" type="presParOf" srcId="{57250EB4-6AF8-4279-AF27-9333FBD96A65}" destId="{A0E7298A-8064-44C9-9625-71E4900F93E9}" srcOrd="2" destOrd="0" presId="urn:microsoft.com/office/officeart/2005/8/layout/hProcess6"/>
    <dgm:cxn modelId="{36F50223-0286-4B5B-8249-7002BAF92B33}" type="presParOf" srcId="{57250EB4-6AF8-4279-AF27-9333FBD96A65}" destId="{9A387EB7-47FF-46F3-B8A6-BF1D8D4E5829}" srcOrd="3" destOrd="0" presId="urn:microsoft.com/office/officeart/2005/8/layout/hProcess6"/>
    <dgm:cxn modelId="{0BC1E97A-A8CA-4877-A150-81D703CD0AAC}" type="presParOf" srcId="{92541F90-4A5B-4AA5-B18D-6B3506E48960}" destId="{DD8860C5-0BC6-4CC2-8CDE-B8B2E470056A}" srcOrd="3" destOrd="0" presId="urn:microsoft.com/office/officeart/2005/8/layout/hProcess6"/>
    <dgm:cxn modelId="{2BEE5D3B-12A3-4518-AA33-94008BD2D05D}" type="presParOf" srcId="{92541F90-4A5B-4AA5-B18D-6B3506E48960}" destId="{05DF485C-1832-4BB7-829D-A2B14BAC3339}" srcOrd="4" destOrd="0" presId="urn:microsoft.com/office/officeart/2005/8/layout/hProcess6"/>
    <dgm:cxn modelId="{F8751DF5-2139-43F3-8E19-7BC596AF2E7E}" type="presParOf" srcId="{05DF485C-1832-4BB7-829D-A2B14BAC3339}" destId="{66A8A1B6-E135-4074-883F-0C122E6A682D}" srcOrd="0" destOrd="0" presId="urn:microsoft.com/office/officeart/2005/8/layout/hProcess6"/>
    <dgm:cxn modelId="{B2E1A1B5-C4BE-436C-ABA7-FC1E338CCA90}" type="presParOf" srcId="{05DF485C-1832-4BB7-829D-A2B14BAC3339}" destId="{6E48267C-E90C-4278-A778-4310660B61D8}" srcOrd="1" destOrd="0" presId="urn:microsoft.com/office/officeart/2005/8/layout/hProcess6"/>
    <dgm:cxn modelId="{0923901C-DCC2-4B84-A53A-2C682081FB4F}" type="presParOf" srcId="{05DF485C-1832-4BB7-829D-A2B14BAC3339}" destId="{8080447E-2BB1-460E-BF99-8BA6087CA917}" srcOrd="2" destOrd="0" presId="urn:microsoft.com/office/officeart/2005/8/layout/hProcess6"/>
    <dgm:cxn modelId="{E1705C92-9838-41EF-B257-D538457468CD}" type="presParOf" srcId="{05DF485C-1832-4BB7-829D-A2B14BAC3339}" destId="{F8D73E4A-F2C3-42BC-828A-88B63DAE7107}" srcOrd="3" destOrd="0" presId="urn:microsoft.com/office/officeart/2005/8/layout/hProcess6"/>
    <dgm:cxn modelId="{75AB9DA9-5E61-4CD2-9640-6B74DE7FAF30}" type="presParOf" srcId="{92541F90-4A5B-4AA5-B18D-6B3506E48960}" destId="{BB6C6588-41BD-455B-8CA0-0D73B59ED66A}" srcOrd="5" destOrd="0" presId="urn:microsoft.com/office/officeart/2005/8/layout/hProcess6"/>
    <dgm:cxn modelId="{0EB00914-BB04-4C19-83C9-502E33CBD541}" type="presParOf" srcId="{92541F90-4A5B-4AA5-B18D-6B3506E48960}" destId="{2481B247-6F8E-4BBE-95F7-A6102B902BA3}" srcOrd="6" destOrd="0" presId="urn:microsoft.com/office/officeart/2005/8/layout/hProcess6"/>
    <dgm:cxn modelId="{C43D8B4E-BE79-44CE-8EB7-4B4EEE983F71}" type="presParOf" srcId="{2481B247-6F8E-4BBE-95F7-A6102B902BA3}" destId="{8C3E0263-81D7-44D2-8EAC-5C8CDDDBAE91}" srcOrd="0" destOrd="0" presId="urn:microsoft.com/office/officeart/2005/8/layout/hProcess6"/>
    <dgm:cxn modelId="{991899ED-D746-428C-AB8B-CDFAB5CFACB6}" type="presParOf" srcId="{2481B247-6F8E-4BBE-95F7-A6102B902BA3}" destId="{7E9ACF3A-02E5-4228-8EA0-1C17678CE71B}" srcOrd="1" destOrd="0" presId="urn:microsoft.com/office/officeart/2005/8/layout/hProcess6"/>
    <dgm:cxn modelId="{733BC1F3-5040-4E23-960F-F046F84A2A01}" type="presParOf" srcId="{2481B247-6F8E-4BBE-95F7-A6102B902BA3}" destId="{CAD81F65-D3B3-4A40-8D89-46674BFEC2F6}" srcOrd="2" destOrd="0" presId="urn:microsoft.com/office/officeart/2005/8/layout/hProcess6"/>
    <dgm:cxn modelId="{CA018474-075A-488E-B48A-CEBBF7416AD1}" type="presParOf" srcId="{2481B247-6F8E-4BBE-95F7-A6102B902BA3}" destId="{39C8F383-6383-4267-A93F-48FD6D71A75B}" srcOrd="3" destOrd="0" presId="urn:microsoft.com/office/officeart/2005/8/layout/hProcess6"/>
    <dgm:cxn modelId="{A4ACB73C-B642-4747-A45D-C10130EEBD61}" type="presParOf" srcId="{92541F90-4A5B-4AA5-B18D-6B3506E48960}" destId="{7F4B1339-04F9-4A25-AE6F-87860F8B73F4}" srcOrd="7" destOrd="0" presId="urn:microsoft.com/office/officeart/2005/8/layout/hProcess6"/>
    <dgm:cxn modelId="{38A3AAA3-8FF1-4FDE-9EDC-12E030328B0C}" type="presParOf" srcId="{92541F90-4A5B-4AA5-B18D-6B3506E48960}" destId="{24323590-F682-4762-B4F6-D0FDC33E2442}" srcOrd="8" destOrd="0" presId="urn:microsoft.com/office/officeart/2005/8/layout/hProcess6"/>
    <dgm:cxn modelId="{36F7A5E5-7CE6-4FFA-9015-EDD7355F7AEE}" type="presParOf" srcId="{24323590-F682-4762-B4F6-D0FDC33E2442}" destId="{232EE368-4C6E-45A0-81C8-20D88F587B67}" srcOrd="0" destOrd="0" presId="urn:microsoft.com/office/officeart/2005/8/layout/hProcess6"/>
    <dgm:cxn modelId="{DF787065-2F38-40EC-938C-7918862BA30C}" type="presParOf" srcId="{24323590-F682-4762-B4F6-D0FDC33E2442}" destId="{58AE0604-0715-496C-A5A6-E6490CAF8DE7}" srcOrd="1" destOrd="0" presId="urn:microsoft.com/office/officeart/2005/8/layout/hProcess6"/>
    <dgm:cxn modelId="{C3214643-9D97-4F1F-A766-E7EE9E8586F8}" type="presParOf" srcId="{24323590-F682-4762-B4F6-D0FDC33E2442}" destId="{D88CA6FF-E97B-4E97-9217-DAA4F03D9E63}" srcOrd="2" destOrd="0" presId="urn:microsoft.com/office/officeart/2005/8/layout/hProcess6"/>
    <dgm:cxn modelId="{7CD3D08E-D5C7-46FB-A7D8-0F33C9FD4CFE}" type="presParOf" srcId="{24323590-F682-4762-B4F6-D0FDC33E2442}" destId="{E2778854-298D-4E9A-A0CC-BD9B42047D9E}" srcOrd="3" destOrd="0" presId="urn:microsoft.com/office/officeart/2005/8/layout/hProcess6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1E6D925-20FD-4195-A9AB-34021922EEE9}" type="doc">
      <dgm:prSet loTypeId="urn:microsoft.com/office/officeart/2005/8/layout/hProcess6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2132F9F-55DC-49A0-9A8F-955C28EF535B}">
      <dgm:prSet phldrT="[Text]" custT="1"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cs-CZ" sz="2800" b="1" dirty="0" smtClean="0"/>
            <a:t>62</a:t>
          </a:r>
          <a:endParaRPr lang="cs-CZ" sz="2800" b="1" dirty="0"/>
        </a:p>
      </dgm:t>
    </dgm:pt>
    <dgm:pt modelId="{31BE8CB8-E964-4B93-9055-E761C3DD7029}" type="parTrans" cxnId="{83A7B650-F0EB-4326-B3BE-3450BA707383}">
      <dgm:prSet/>
      <dgm:spPr/>
      <dgm:t>
        <a:bodyPr/>
        <a:lstStyle/>
        <a:p>
          <a:endParaRPr lang="cs-CZ"/>
        </a:p>
      </dgm:t>
    </dgm:pt>
    <dgm:pt modelId="{9E33127B-CB07-4A58-BDC8-BC5708657E7B}" type="sibTrans" cxnId="{83A7B650-F0EB-4326-B3BE-3450BA707383}">
      <dgm:prSet/>
      <dgm:spPr/>
      <dgm:t>
        <a:bodyPr/>
        <a:lstStyle/>
        <a:p>
          <a:endParaRPr lang="cs-CZ"/>
        </a:p>
      </dgm:t>
    </dgm:pt>
    <dgm:pt modelId="{6B22FCFD-5345-4AB0-A71B-C13677D8C973}">
      <dgm:prSet phldrT="[Text]" custT="1"/>
      <dgm:spPr/>
      <dgm:t>
        <a:bodyPr/>
        <a:lstStyle/>
        <a:p>
          <a:r>
            <a:rPr lang="cs-CZ" sz="2800" b="1" dirty="0" smtClean="0"/>
            <a:t>+ 9</a:t>
          </a:r>
          <a:endParaRPr lang="cs-CZ" sz="2800" b="1" dirty="0"/>
        </a:p>
      </dgm:t>
    </dgm:pt>
    <dgm:pt modelId="{68196BE0-AA64-4C98-9AF8-AB8CE760C7B4}" type="parTrans" cxnId="{CFE42283-2D6A-4A9C-9AB0-F08032E96670}">
      <dgm:prSet/>
      <dgm:spPr/>
      <dgm:t>
        <a:bodyPr/>
        <a:lstStyle/>
        <a:p>
          <a:endParaRPr lang="cs-CZ"/>
        </a:p>
      </dgm:t>
    </dgm:pt>
    <dgm:pt modelId="{E1CF4F6C-27F5-4AFE-A32E-E6BC6219CD1F}" type="sibTrans" cxnId="{CFE42283-2D6A-4A9C-9AB0-F08032E96670}">
      <dgm:prSet/>
      <dgm:spPr/>
      <dgm:t>
        <a:bodyPr/>
        <a:lstStyle/>
        <a:p>
          <a:endParaRPr lang="cs-CZ"/>
        </a:p>
      </dgm:t>
    </dgm:pt>
    <dgm:pt modelId="{EA373EBF-991E-4727-BD06-40AE9583D202}">
      <dgm:prSet phldrT="[Text]"/>
      <dgm:spPr/>
      <dgm:t>
        <a:bodyPr/>
        <a:lstStyle/>
        <a:p>
          <a:r>
            <a:rPr lang="cs-CZ" b="1" dirty="0" smtClean="0"/>
            <a:t>_</a:t>
          </a:r>
          <a:endParaRPr lang="cs-CZ" b="1" dirty="0"/>
        </a:p>
      </dgm:t>
    </dgm:pt>
    <dgm:pt modelId="{2426974B-DF2D-498F-994A-C06245922531}" type="parTrans" cxnId="{B4880BA0-6366-48A4-92A2-549B40EB5DD1}">
      <dgm:prSet/>
      <dgm:spPr/>
      <dgm:t>
        <a:bodyPr/>
        <a:lstStyle/>
        <a:p>
          <a:endParaRPr lang="cs-CZ"/>
        </a:p>
      </dgm:t>
    </dgm:pt>
    <dgm:pt modelId="{755300A1-A876-4493-82DD-2498DF7250DB}" type="sibTrans" cxnId="{B4880BA0-6366-48A4-92A2-549B40EB5DD1}">
      <dgm:prSet/>
      <dgm:spPr/>
      <dgm:t>
        <a:bodyPr/>
        <a:lstStyle/>
        <a:p>
          <a:endParaRPr lang="cs-CZ"/>
        </a:p>
      </dgm:t>
    </dgm:pt>
    <dgm:pt modelId="{DD754AB7-A6BA-445F-ABA9-CD6A646BE6B7}">
      <dgm:prSet phldrT="[Text]" custT="1"/>
      <dgm:spPr/>
      <dgm:t>
        <a:bodyPr/>
        <a:lstStyle/>
        <a:p>
          <a:r>
            <a:rPr lang="cs-CZ" sz="2800" b="1" dirty="0" smtClean="0"/>
            <a:t>- 8 </a:t>
          </a:r>
          <a:endParaRPr lang="cs-CZ" sz="2800" b="1" dirty="0"/>
        </a:p>
      </dgm:t>
    </dgm:pt>
    <dgm:pt modelId="{1F6A3A93-78F2-40BF-8F23-063F96DBE676}" type="parTrans" cxnId="{8696607E-EF1C-47CB-AEEF-76DDFE7228F8}">
      <dgm:prSet/>
      <dgm:spPr/>
      <dgm:t>
        <a:bodyPr/>
        <a:lstStyle/>
        <a:p>
          <a:endParaRPr lang="cs-CZ"/>
        </a:p>
      </dgm:t>
    </dgm:pt>
    <dgm:pt modelId="{E40A3AD9-EF05-41DD-8C84-6FB3340A7814}" type="sibTrans" cxnId="{8696607E-EF1C-47CB-AEEF-76DDFE7228F8}">
      <dgm:prSet/>
      <dgm:spPr/>
      <dgm:t>
        <a:bodyPr/>
        <a:lstStyle/>
        <a:p>
          <a:endParaRPr lang="cs-CZ"/>
        </a:p>
      </dgm:t>
    </dgm:pt>
    <dgm:pt modelId="{3FAC2B28-937B-4D07-80B2-6412D6F3DF6F}">
      <dgm:prSet phldrT="[Text]" custT="1"/>
      <dgm:spPr/>
      <dgm:t>
        <a:bodyPr/>
        <a:lstStyle/>
        <a:p>
          <a:r>
            <a:rPr lang="cs-CZ" sz="2800" b="1" dirty="0" smtClean="0"/>
            <a:t>_</a:t>
          </a:r>
          <a:endParaRPr lang="cs-CZ" sz="2800" b="1" dirty="0"/>
        </a:p>
      </dgm:t>
    </dgm:pt>
    <dgm:pt modelId="{6D9166A3-A8E7-4813-9E08-9B01016FAD9F}" type="parTrans" cxnId="{10BC1B3B-F458-4641-AB83-725E0FB6B9FE}">
      <dgm:prSet/>
      <dgm:spPr/>
      <dgm:t>
        <a:bodyPr/>
        <a:lstStyle/>
        <a:p>
          <a:endParaRPr lang="cs-CZ"/>
        </a:p>
      </dgm:t>
    </dgm:pt>
    <dgm:pt modelId="{08345F40-907B-46DF-BF88-C18A166A309A}" type="sibTrans" cxnId="{10BC1B3B-F458-4641-AB83-725E0FB6B9FE}">
      <dgm:prSet/>
      <dgm:spPr/>
      <dgm:t>
        <a:bodyPr/>
        <a:lstStyle/>
        <a:p>
          <a:endParaRPr lang="cs-CZ"/>
        </a:p>
      </dgm:t>
    </dgm:pt>
    <dgm:pt modelId="{F8ADDCDB-D1BD-4BBF-B613-773AF4534832}">
      <dgm:prSet phldrT="[Text]"/>
      <dgm:spPr/>
      <dgm:t>
        <a:bodyPr/>
        <a:lstStyle/>
        <a:p>
          <a:r>
            <a:rPr lang="cs-CZ" b="1" dirty="0" smtClean="0"/>
            <a:t>_</a:t>
          </a:r>
          <a:endParaRPr lang="cs-CZ" b="1" dirty="0"/>
        </a:p>
      </dgm:t>
    </dgm:pt>
    <dgm:pt modelId="{DD7B33CC-893B-419E-A400-C8E576CB001E}" type="parTrans" cxnId="{1CE9D497-2FE1-4CCF-BBAF-55319790D1A7}">
      <dgm:prSet/>
      <dgm:spPr/>
      <dgm:t>
        <a:bodyPr/>
        <a:lstStyle/>
        <a:p>
          <a:endParaRPr lang="cs-CZ"/>
        </a:p>
      </dgm:t>
    </dgm:pt>
    <dgm:pt modelId="{29CFE037-D110-47BE-93C2-B4BEE38C033B}" type="sibTrans" cxnId="{1CE9D497-2FE1-4CCF-BBAF-55319790D1A7}">
      <dgm:prSet/>
      <dgm:spPr/>
      <dgm:t>
        <a:bodyPr/>
        <a:lstStyle/>
        <a:p>
          <a:endParaRPr lang="cs-CZ"/>
        </a:p>
      </dgm:t>
    </dgm:pt>
    <dgm:pt modelId="{09631561-7A20-4649-A8E0-458828A11BC1}">
      <dgm:prSet phldrT="[Text]"/>
      <dgm:spPr/>
      <dgm:t>
        <a:bodyPr/>
        <a:lstStyle/>
        <a:p>
          <a:r>
            <a:rPr lang="cs-CZ" b="1" dirty="0" smtClean="0"/>
            <a:t>_</a:t>
          </a:r>
          <a:endParaRPr lang="cs-CZ" b="1" dirty="0"/>
        </a:p>
      </dgm:t>
    </dgm:pt>
    <dgm:pt modelId="{67A7D7D9-2AD1-4DC5-9878-5CC5E05B745E}" type="parTrans" cxnId="{B60820B0-5DE6-4750-87AD-BEB2B17D4355}">
      <dgm:prSet/>
      <dgm:spPr/>
      <dgm:t>
        <a:bodyPr/>
        <a:lstStyle/>
        <a:p>
          <a:endParaRPr lang="cs-CZ"/>
        </a:p>
      </dgm:t>
    </dgm:pt>
    <dgm:pt modelId="{5DB6D9F3-819B-4498-B4E5-AD0BC2E2E112}" type="sibTrans" cxnId="{B60820B0-5DE6-4750-87AD-BEB2B17D4355}">
      <dgm:prSet/>
      <dgm:spPr/>
      <dgm:t>
        <a:bodyPr/>
        <a:lstStyle/>
        <a:p>
          <a:endParaRPr lang="cs-CZ"/>
        </a:p>
      </dgm:t>
    </dgm:pt>
    <dgm:pt modelId="{0349D4F7-F2BE-4B2A-818E-8C60915CB8C2}">
      <dgm:prSet custT="1"/>
      <dgm:spPr/>
      <dgm:t>
        <a:bodyPr/>
        <a:lstStyle/>
        <a:p>
          <a:r>
            <a:rPr lang="cs-CZ" sz="2800" b="1" dirty="0" smtClean="0"/>
            <a:t>+ 9</a:t>
          </a:r>
          <a:endParaRPr lang="cs-CZ" sz="2800" b="1" dirty="0"/>
        </a:p>
      </dgm:t>
    </dgm:pt>
    <dgm:pt modelId="{7F5DF0E9-64A8-4912-911B-E070602E980B}" type="parTrans" cxnId="{BCF84779-219D-484B-8885-20F6B8508B47}">
      <dgm:prSet/>
      <dgm:spPr/>
      <dgm:t>
        <a:bodyPr/>
        <a:lstStyle/>
        <a:p>
          <a:endParaRPr lang="cs-CZ"/>
        </a:p>
      </dgm:t>
    </dgm:pt>
    <dgm:pt modelId="{938F330B-3BE8-4493-AE69-EA0C87C1D68A}" type="sibTrans" cxnId="{BCF84779-219D-484B-8885-20F6B8508B47}">
      <dgm:prSet/>
      <dgm:spPr/>
      <dgm:t>
        <a:bodyPr/>
        <a:lstStyle/>
        <a:p>
          <a:endParaRPr lang="cs-CZ"/>
        </a:p>
      </dgm:t>
    </dgm:pt>
    <dgm:pt modelId="{4F041795-C2A3-4F8D-9F67-48773DEB9736}">
      <dgm:prSet custT="1"/>
      <dgm:spPr/>
      <dgm:t>
        <a:bodyPr/>
        <a:lstStyle/>
        <a:p>
          <a:r>
            <a:rPr lang="cs-CZ" sz="2800" b="1" dirty="0" smtClean="0"/>
            <a:t>- 7</a:t>
          </a:r>
          <a:endParaRPr lang="cs-CZ" sz="2800" b="1" dirty="0"/>
        </a:p>
      </dgm:t>
    </dgm:pt>
    <dgm:pt modelId="{FCF9EAD2-49CE-44BE-9672-F595F80F0E2E}" type="parTrans" cxnId="{6B354462-12D9-4008-BA23-9A6F43265AAD}">
      <dgm:prSet/>
      <dgm:spPr/>
      <dgm:t>
        <a:bodyPr/>
        <a:lstStyle/>
        <a:p>
          <a:endParaRPr lang="cs-CZ"/>
        </a:p>
      </dgm:t>
    </dgm:pt>
    <dgm:pt modelId="{CA282803-EF07-4440-8093-FADA535F5983}" type="sibTrans" cxnId="{6B354462-12D9-4008-BA23-9A6F43265AAD}">
      <dgm:prSet/>
      <dgm:spPr/>
      <dgm:t>
        <a:bodyPr/>
        <a:lstStyle/>
        <a:p>
          <a:endParaRPr lang="cs-CZ"/>
        </a:p>
      </dgm:t>
    </dgm:pt>
    <dgm:pt modelId="{92541F90-4A5B-4AA5-B18D-6B3506E48960}" type="pres">
      <dgm:prSet presAssocID="{B1E6D925-20FD-4195-A9AB-34021922EEE9}" presName="theList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063E49E-A996-49EF-9736-0EF745366EB7}" type="pres">
      <dgm:prSet presAssocID="{32132F9F-55DC-49A0-9A8F-955C28EF535B}" presName="compNode" presStyleCnt="0"/>
      <dgm:spPr/>
    </dgm:pt>
    <dgm:pt modelId="{D499FB55-A190-45F3-AF17-F2292A89D042}" type="pres">
      <dgm:prSet presAssocID="{32132F9F-55DC-49A0-9A8F-955C28EF535B}" presName="noGeometry" presStyleCnt="0"/>
      <dgm:spPr/>
    </dgm:pt>
    <dgm:pt modelId="{C37D17AB-0B62-4675-BE84-839C37CDAE82}" type="pres">
      <dgm:prSet presAssocID="{32132F9F-55DC-49A0-9A8F-955C28EF535B}" presName="childTextVisible" presStyleLbl="bgAccFollow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98CE97-650F-454B-A1F7-AD7BA5B52205}" type="pres">
      <dgm:prSet presAssocID="{32132F9F-55DC-49A0-9A8F-955C28EF535B}" presName="childTextHidden" presStyleLbl="bgAccFollowNode1" presStyleIdx="0" presStyleCnt="5"/>
      <dgm:spPr/>
      <dgm:t>
        <a:bodyPr/>
        <a:lstStyle/>
        <a:p>
          <a:endParaRPr lang="cs-CZ"/>
        </a:p>
      </dgm:t>
    </dgm:pt>
    <dgm:pt modelId="{B714FF2C-AE42-42F5-A31C-CB065930EE33}" type="pres">
      <dgm:prSet presAssocID="{32132F9F-55DC-49A0-9A8F-955C28EF535B}" presName="parentText" presStyleLbl="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B11B70-55C4-4F81-BA00-DF72524DFC86}" type="pres">
      <dgm:prSet presAssocID="{32132F9F-55DC-49A0-9A8F-955C28EF535B}" presName="aSpace" presStyleCnt="0"/>
      <dgm:spPr/>
    </dgm:pt>
    <dgm:pt modelId="{57250EB4-6AF8-4279-AF27-9333FBD96A65}" type="pres">
      <dgm:prSet presAssocID="{EA373EBF-991E-4727-BD06-40AE9583D202}" presName="compNode" presStyleCnt="0"/>
      <dgm:spPr/>
    </dgm:pt>
    <dgm:pt modelId="{493FAECB-BDA5-4BC4-AF1C-C8ED0F076D0D}" type="pres">
      <dgm:prSet presAssocID="{EA373EBF-991E-4727-BD06-40AE9583D202}" presName="noGeometry" presStyleCnt="0"/>
      <dgm:spPr/>
    </dgm:pt>
    <dgm:pt modelId="{EEDBE665-A226-4765-9A29-8600A2C1B1B0}" type="pres">
      <dgm:prSet presAssocID="{EA373EBF-991E-4727-BD06-40AE9583D202}" presName="childTextVisible" presStyleLbl="bgAccFollow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E7298A-8064-44C9-9625-71E4900F93E9}" type="pres">
      <dgm:prSet presAssocID="{EA373EBF-991E-4727-BD06-40AE9583D202}" presName="childTextHidden" presStyleLbl="bgAccFollowNode1" presStyleIdx="1" presStyleCnt="5"/>
      <dgm:spPr/>
      <dgm:t>
        <a:bodyPr/>
        <a:lstStyle/>
        <a:p>
          <a:endParaRPr lang="cs-CZ"/>
        </a:p>
      </dgm:t>
    </dgm:pt>
    <dgm:pt modelId="{9A387EB7-47FF-46F3-B8A6-BF1D8D4E5829}" type="pres">
      <dgm:prSet presAssocID="{EA373EBF-991E-4727-BD06-40AE9583D202}" presName="parentText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8860C5-0BC6-4CC2-8CDE-B8B2E470056A}" type="pres">
      <dgm:prSet presAssocID="{EA373EBF-991E-4727-BD06-40AE9583D202}" presName="aSpace" presStyleCnt="0"/>
      <dgm:spPr/>
    </dgm:pt>
    <dgm:pt modelId="{05DF485C-1832-4BB7-829D-A2B14BAC3339}" type="pres">
      <dgm:prSet presAssocID="{3FAC2B28-937B-4D07-80B2-6412D6F3DF6F}" presName="compNode" presStyleCnt="0"/>
      <dgm:spPr/>
    </dgm:pt>
    <dgm:pt modelId="{66A8A1B6-E135-4074-883F-0C122E6A682D}" type="pres">
      <dgm:prSet presAssocID="{3FAC2B28-937B-4D07-80B2-6412D6F3DF6F}" presName="noGeometry" presStyleCnt="0"/>
      <dgm:spPr/>
    </dgm:pt>
    <dgm:pt modelId="{6E48267C-E90C-4278-A778-4310660B61D8}" type="pres">
      <dgm:prSet presAssocID="{3FAC2B28-937B-4D07-80B2-6412D6F3DF6F}" presName="childTextVisible" presStyleLbl="bgAccFollow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80447E-2BB1-460E-BF99-8BA6087CA917}" type="pres">
      <dgm:prSet presAssocID="{3FAC2B28-937B-4D07-80B2-6412D6F3DF6F}" presName="childTextHidden" presStyleLbl="bgAccFollowNode1" presStyleIdx="2" presStyleCnt="5"/>
      <dgm:spPr/>
      <dgm:t>
        <a:bodyPr/>
        <a:lstStyle/>
        <a:p>
          <a:endParaRPr lang="cs-CZ"/>
        </a:p>
      </dgm:t>
    </dgm:pt>
    <dgm:pt modelId="{F8D73E4A-F2C3-42BC-828A-88B63DAE7107}" type="pres">
      <dgm:prSet presAssocID="{3FAC2B28-937B-4D07-80B2-6412D6F3DF6F}" presName="parentText" presStyleLbl="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6C6588-41BD-455B-8CA0-0D73B59ED66A}" type="pres">
      <dgm:prSet presAssocID="{3FAC2B28-937B-4D07-80B2-6412D6F3DF6F}" presName="aSpace" presStyleCnt="0"/>
      <dgm:spPr/>
    </dgm:pt>
    <dgm:pt modelId="{2481B247-6F8E-4BBE-95F7-A6102B902BA3}" type="pres">
      <dgm:prSet presAssocID="{09631561-7A20-4649-A8E0-458828A11BC1}" presName="compNode" presStyleCnt="0"/>
      <dgm:spPr/>
    </dgm:pt>
    <dgm:pt modelId="{8C3E0263-81D7-44D2-8EAC-5C8CDDDBAE91}" type="pres">
      <dgm:prSet presAssocID="{09631561-7A20-4649-A8E0-458828A11BC1}" presName="noGeometry" presStyleCnt="0"/>
      <dgm:spPr/>
    </dgm:pt>
    <dgm:pt modelId="{7E9ACF3A-02E5-4228-8EA0-1C17678CE71B}" type="pres">
      <dgm:prSet presAssocID="{09631561-7A20-4649-A8E0-458828A11BC1}" presName="childTextVisible" presStyleLbl="bgAccFollow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AD81F65-D3B3-4A40-8D89-46674BFEC2F6}" type="pres">
      <dgm:prSet presAssocID="{09631561-7A20-4649-A8E0-458828A11BC1}" presName="childTextHidden" presStyleLbl="bgAccFollowNode1" presStyleIdx="3" presStyleCnt="5"/>
      <dgm:spPr/>
      <dgm:t>
        <a:bodyPr/>
        <a:lstStyle/>
        <a:p>
          <a:endParaRPr lang="cs-CZ"/>
        </a:p>
      </dgm:t>
    </dgm:pt>
    <dgm:pt modelId="{39C8F383-6383-4267-A93F-48FD6D71A75B}" type="pres">
      <dgm:prSet presAssocID="{09631561-7A20-4649-A8E0-458828A11BC1}" presName="parentText" presStyleLbl="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4B1339-04F9-4A25-AE6F-87860F8B73F4}" type="pres">
      <dgm:prSet presAssocID="{09631561-7A20-4649-A8E0-458828A11BC1}" presName="aSpace" presStyleCnt="0"/>
      <dgm:spPr/>
    </dgm:pt>
    <dgm:pt modelId="{24323590-F682-4762-B4F6-D0FDC33E2442}" type="pres">
      <dgm:prSet presAssocID="{F8ADDCDB-D1BD-4BBF-B613-773AF4534832}" presName="compNode" presStyleCnt="0"/>
      <dgm:spPr/>
    </dgm:pt>
    <dgm:pt modelId="{232EE368-4C6E-45A0-81C8-20D88F587B67}" type="pres">
      <dgm:prSet presAssocID="{F8ADDCDB-D1BD-4BBF-B613-773AF4534832}" presName="noGeometry" presStyleCnt="0"/>
      <dgm:spPr/>
    </dgm:pt>
    <dgm:pt modelId="{58AE0604-0715-496C-A5A6-E6490CAF8DE7}" type="pres">
      <dgm:prSet presAssocID="{F8ADDCDB-D1BD-4BBF-B613-773AF4534832}" presName="childTextVisible" presStyleLbl="bgAccFollowNode1" presStyleIdx="4" presStyleCnt="5" custAng="11712733" custLinFactNeighborX="-49444" custLinFactNeighborY="-2429">
        <dgm:presLayoutVars>
          <dgm:bulletEnabled val="1"/>
        </dgm:presLayoutVars>
      </dgm:prSet>
      <dgm:spPr>
        <a:prstGeom prst="sun">
          <a:avLst/>
        </a:prstGeom>
      </dgm:spPr>
      <dgm:t>
        <a:bodyPr/>
        <a:lstStyle/>
        <a:p>
          <a:endParaRPr lang="cs-CZ"/>
        </a:p>
      </dgm:t>
    </dgm:pt>
    <dgm:pt modelId="{D88CA6FF-E97B-4E97-9217-DAA4F03D9E63}" type="pres">
      <dgm:prSet presAssocID="{F8ADDCDB-D1BD-4BBF-B613-773AF4534832}" presName="childTextHidden" presStyleLbl="bgAccFollowNode1" presStyleIdx="4" presStyleCnt="5"/>
      <dgm:spPr/>
    </dgm:pt>
    <dgm:pt modelId="{E2778854-298D-4E9A-A0CC-BD9B42047D9E}" type="pres">
      <dgm:prSet presAssocID="{F8ADDCDB-D1BD-4BBF-B613-773AF4534832}" presName="parentText" presStyleLbl="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CF84779-219D-484B-8885-20F6B8508B47}" srcId="{3FAC2B28-937B-4D07-80B2-6412D6F3DF6F}" destId="{0349D4F7-F2BE-4B2A-818E-8C60915CB8C2}" srcOrd="0" destOrd="0" parTransId="{7F5DF0E9-64A8-4912-911B-E070602E980B}" sibTransId="{938F330B-3BE8-4493-AE69-EA0C87C1D68A}"/>
    <dgm:cxn modelId="{B60820B0-5DE6-4750-87AD-BEB2B17D4355}" srcId="{B1E6D925-20FD-4195-A9AB-34021922EEE9}" destId="{09631561-7A20-4649-A8E0-458828A11BC1}" srcOrd="3" destOrd="0" parTransId="{67A7D7D9-2AD1-4DC5-9878-5CC5E05B745E}" sibTransId="{5DB6D9F3-819B-4498-B4E5-AD0BC2E2E112}"/>
    <dgm:cxn modelId="{2DE4BCE5-DEF9-4669-A753-A2D7C370B3D0}" type="presOf" srcId="{DD754AB7-A6BA-445F-ABA9-CD6A646BE6B7}" destId="{A0E7298A-8064-44C9-9625-71E4900F93E9}" srcOrd="1" destOrd="0" presId="urn:microsoft.com/office/officeart/2005/8/layout/hProcess6"/>
    <dgm:cxn modelId="{555734F8-105F-48EA-9744-9C4B6C49F20E}" type="presOf" srcId="{DD754AB7-A6BA-445F-ABA9-CD6A646BE6B7}" destId="{EEDBE665-A226-4765-9A29-8600A2C1B1B0}" srcOrd="0" destOrd="0" presId="urn:microsoft.com/office/officeart/2005/8/layout/hProcess6"/>
    <dgm:cxn modelId="{8696607E-EF1C-47CB-AEEF-76DDFE7228F8}" srcId="{EA373EBF-991E-4727-BD06-40AE9583D202}" destId="{DD754AB7-A6BA-445F-ABA9-CD6A646BE6B7}" srcOrd="0" destOrd="0" parTransId="{1F6A3A93-78F2-40BF-8F23-063F96DBE676}" sibTransId="{E40A3AD9-EF05-41DD-8C84-6FB3340A7814}"/>
    <dgm:cxn modelId="{03D7C327-0432-428F-9F49-B366E1B84454}" type="presOf" srcId="{6B22FCFD-5345-4AB0-A71B-C13677D8C973}" destId="{C37D17AB-0B62-4675-BE84-839C37CDAE82}" srcOrd="0" destOrd="0" presId="urn:microsoft.com/office/officeart/2005/8/layout/hProcess6"/>
    <dgm:cxn modelId="{8F299023-E6CF-4FF1-BE3A-B3F42747A14B}" type="presOf" srcId="{32132F9F-55DC-49A0-9A8F-955C28EF535B}" destId="{B714FF2C-AE42-42F5-A31C-CB065930EE33}" srcOrd="0" destOrd="0" presId="urn:microsoft.com/office/officeart/2005/8/layout/hProcess6"/>
    <dgm:cxn modelId="{10BC1B3B-F458-4641-AB83-725E0FB6B9FE}" srcId="{B1E6D925-20FD-4195-A9AB-34021922EEE9}" destId="{3FAC2B28-937B-4D07-80B2-6412D6F3DF6F}" srcOrd="2" destOrd="0" parTransId="{6D9166A3-A8E7-4813-9E08-9B01016FAD9F}" sibTransId="{08345F40-907B-46DF-BF88-C18A166A309A}"/>
    <dgm:cxn modelId="{B4880BA0-6366-48A4-92A2-549B40EB5DD1}" srcId="{B1E6D925-20FD-4195-A9AB-34021922EEE9}" destId="{EA373EBF-991E-4727-BD06-40AE9583D202}" srcOrd="1" destOrd="0" parTransId="{2426974B-DF2D-498F-994A-C06245922531}" sibTransId="{755300A1-A876-4493-82DD-2498DF7250DB}"/>
    <dgm:cxn modelId="{CFE42283-2D6A-4A9C-9AB0-F08032E96670}" srcId="{32132F9F-55DC-49A0-9A8F-955C28EF535B}" destId="{6B22FCFD-5345-4AB0-A71B-C13677D8C973}" srcOrd="0" destOrd="0" parTransId="{68196BE0-AA64-4C98-9AF8-AB8CE760C7B4}" sibTransId="{E1CF4F6C-27F5-4AFE-A32E-E6BC6219CD1F}"/>
    <dgm:cxn modelId="{269E5BE0-9431-43BD-B9DD-26C4F5617D37}" type="presOf" srcId="{0349D4F7-F2BE-4B2A-818E-8C60915CB8C2}" destId="{6E48267C-E90C-4278-A778-4310660B61D8}" srcOrd="0" destOrd="0" presId="urn:microsoft.com/office/officeart/2005/8/layout/hProcess6"/>
    <dgm:cxn modelId="{57A8E248-33BF-48DB-8C6D-36912BD44D82}" type="presOf" srcId="{3FAC2B28-937B-4D07-80B2-6412D6F3DF6F}" destId="{F8D73E4A-F2C3-42BC-828A-88B63DAE7107}" srcOrd="0" destOrd="0" presId="urn:microsoft.com/office/officeart/2005/8/layout/hProcess6"/>
    <dgm:cxn modelId="{C68E2BA0-1EAA-4415-8AD0-656A687D66A8}" type="presOf" srcId="{4F041795-C2A3-4F8D-9F67-48773DEB9736}" destId="{CAD81F65-D3B3-4A40-8D89-46674BFEC2F6}" srcOrd="1" destOrd="0" presId="urn:microsoft.com/office/officeart/2005/8/layout/hProcess6"/>
    <dgm:cxn modelId="{6B354462-12D9-4008-BA23-9A6F43265AAD}" srcId="{09631561-7A20-4649-A8E0-458828A11BC1}" destId="{4F041795-C2A3-4F8D-9F67-48773DEB9736}" srcOrd="0" destOrd="0" parTransId="{FCF9EAD2-49CE-44BE-9672-F595F80F0E2E}" sibTransId="{CA282803-EF07-4440-8093-FADA535F5983}"/>
    <dgm:cxn modelId="{E5D712ED-D0CF-4069-B413-0C675E64D98A}" type="presOf" srcId="{4F041795-C2A3-4F8D-9F67-48773DEB9736}" destId="{7E9ACF3A-02E5-4228-8EA0-1C17678CE71B}" srcOrd="0" destOrd="0" presId="urn:microsoft.com/office/officeart/2005/8/layout/hProcess6"/>
    <dgm:cxn modelId="{6792718C-2E7C-4E36-A616-808CA13834A8}" type="presOf" srcId="{6B22FCFD-5345-4AB0-A71B-C13677D8C973}" destId="{7298CE97-650F-454B-A1F7-AD7BA5B52205}" srcOrd="1" destOrd="0" presId="urn:microsoft.com/office/officeart/2005/8/layout/hProcess6"/>
    <dgm:cxn modelId="{3FC992B4-75E4-4CEC-B626-8D76C8DADBB2}" type="presOf" srcId="{B1E6D925-20FD-4195-A9AB-34021922EEE9}" destId="{92541F90-4A5B-4AA5-B18D-6B3506E48960}" srcOrd="0" destOrd="0" presId="urn:microsoft.com/office/officeart/2005/8/layout/hProcess6"/>
    <dgm:cxn modelId="{1CE9D497-2FE1-4CCF-BBAF-55319790D1A7}" srcId="{B1E6D925-20FD-4195-A9AB-34021922EEE9}" destId="{F8ADDCDB-D1BD-4BBF-B613-773AF4534832}" srcOrd="4" destOrd="0" parTransId="{DD7B33CC-893B-419E-A400-C8E576CB001E}" sibTransId="{29CFE037-D110-47BE-93C2-B4BEE38C033B}"/>
    <dgm:cxn modelId="{36BF0DC6-3D5C-46CC-B8F9-3F180BD418C9}" type="presOf" srcId="{EA373EBF-991E-4727-BD06-40AE9583D202}" destId="{9A387EB7-47FF-46F3-B8A6-BF1D8D4E5829}" srcOrd="0" destOrd="0" presId="urn:microsoft.com/office/officeart/2005/8/layout/hProcess6"/>
    <dgm:cxn modelId="{516CC868-24A4-438C-8BD2-E200CC8E3C94}" type="presOf" srcId="{0349D4F7-F2BE-4B2A-818E-8C60915CB8C2}" destId="{8080447E-2BB1-460E-BF99-8BA6087CA917}" srcOrd="1" destOrd="0" presId="urn:microsoft.com/office/officeart/2005/8/layout/hProcess6"/>
    <dgm:cxn modelId="{F35D29C1-C200-465A-85FB-560EE94F7054}" type="presOf" srcId="{F8ADDCDB-D1BD-4BBF-B613-773AF4534832}" destId="{E2778854-298D-4E9A-A0CC-BD9B42047D9E}" srcOrd="0" destOrd="0" presId="urn:microsoft.com/office/officeart/2005/8/layout/hProcess6"/>
    <dgm:cxn modelId="{83A7B650-F0EB-4326-B3BE-3450BA707383}" srcId="{B1E6D925-20FD-4195-A9AB-34021922EEE9}" destId="{32132F9F-55DC-49A0-9A8F-955C28EF535B}" srcOrd="0" destOrd="0" parTransId="{31BE8CB8-E964-4B93-9055-E761C3DD7029}" sibTransId="{9E33127B-CB07-4A58-BDC8-BC5708657E7B}"/>
    <dgm:cxn modelId="{B02C623E-D486-4F4F-98D0-7FBFB4DA5BA7}" type="presOf" srcId="{09631561-7A20-4649-A8E0-458828A11BC1}" destId="{39C8F383-6383-4267-A93F-48FD6D71A75B}" srcOrd="0" destOrd="0" presId="urn:microsoft.com/office/officeart/2005/8/layout/hProcess6"/>
    <dgm:cxn modelId="{2CDD62A0-0C3A-4077-893F-4AC8414BC314}" type="presParOf" srcId="{92541F90-4A5B-4AA5-B18D-6B3506E48960}" destId="{A063E49E-A996-49EF-9736-0EF745366EB7}" srcOrd="0" destOrd="0" presId="urn:microsoft.com/office/officeart/2005/8/layout/hProcess6"/>
    <dgm:cxn modelId="{56D2FE76-4E1D-4150-98BE-20DFA16C9106}" type="presParOf" srcId="{A063E49E-A996-49EF-9736-0EF745366EB7}" destId="{D499FB55-A190-45F3-AF17-F2292A89D042}" srcOrd="0" destOrd="0" presId="urn:microsoft.com/office/officeart/2005/8/layout/hProcess6"/>
    <dgm:cxn modelId="{18E98CBF-B3AC-4A71-861E-69002C60DC16}" type="presParOf" srcId="{A063E49E-A996-49EF-9736-0EF745366EB7}" destId="{C37D17AB-0B62-4675-BE84-839C37CDAE82}" srcOrd="1" destOrd="0" presId="urn:microsoft.com/office/officeart/2005/8/layout/hProcess6"/>
    <dgm:cxn modelId="{26E9619D-5219-4C98-89FB-781AF8A0CD2E}" type="presParOf" srcId="{A063E49E-A996-49EF-9736-0EF745366EB7}" destId="{7298CE97-650F-454B-A1F7-AD7BA5B52205}" srcOrd="2" destOrd="0" presId="urn:microsoft.com/office/officeart/2005/8/layout/hProcess6"/>
    <dgm:cxn modelId="{37CD4767-D5AF-424B-8BAD-687DF83DDC8F}" type="presParOf" srcId="{A063E49E-A996-49EF-9736-0EF745366EB7}" destId="{B714FF2C-AE42-42F5-A31C-CB065930EE33}" srcOrd="3" destOrd="0" presId="urn:microsoft.com/office/officeart/2005/8/layout/hProcess6"/>
    <dgm:cxn modelId="{A494B819-7704-4E3A-9D83-0356719394CE}" type="presParOf" srcId="{92541F90-4A5B-4AA5-B18D-6B3506E48960}" destId="{F2B11B70-55C4-4F81-BA00-DF72524DFC86}" srcOrd="1" destOrd="0" presId="urn:microsoft.com/office/officeart/2005/8/layout/hProcess6"/>
    <dgm:cxn modelId="{5624BE70-EE7D-4A57-A897-977EBA4640BF}" type="presParOf" srcId="{92541F90-4A5B-4AA5-B18D-6B3506E48960}" destId="{57250EB4-6AF8-4279-AF27-9333FBD96A65}" srcOrd="2" destOrd="0" presId="urn:microsoft.com/office/officeart/2005/8/layout/hProcess6"/>
    <dgm:cxn modelId="{4EDD8309-AE45-46E2-A74A-95C82CFD959B}" type="presParOf" srcId="{57250EB4-6AF8-4279-AF27-9333FBD96A65}" destId="{493FAECB-BDA5-4BC4-AF1C-C8ED0F076D0D}" srcOrd="0" destOrd="0" presId="urn:microsoft.com/office/officeart/2005/8/layout/hProcess6"/>
    <dgm:cxn modelId="{A35EF4AA-B26F-496B-8D17-1AC6DD14525C}" type="presParOf" srcId="{57250EB4-6AF8-4279-AF27-9333FBD96A65}" destId="{EEDBE665-A226-4765-9A29-8600A2C1B1B0}" srcOrd="1" destOrd="0" presId="urn:microsoft.com/office/officeart/2005/8/layout/hProcess6"/>
    <dgm:cxn modelId="{32507D28-72D3-4D66-8C62-5C69025109F9}" type="presParOf" srcId="{57250EB4-6AF8-4279-AF27-9333FBD96A65}" destId="{A0E7298A-8064-44C9-9625-71E4900F93E9}" srcOrd="2" destOrd="0" presId="urn:microsoft.com/office/officeart/2005/8/layout/hProcess6"/>
    <dgm:cxn modelId="{FAD53384-17B9-402B-AF4F-19C6AF465495}" type="presParOf" srcId="{57250EB4-6AF8-4279-AF27-9333FBD96A65}" destId="{9A387EB7-47FF-46F3-B8A6-BF1D8D4E5829}" srcOrd="3" destOrd="0" presId="urn:microsoft.com/office/officeart/2005/8/layout/hProcess6"/>
    <dgm:cxn modelId="{4D0EA748-9D6D-4E0E-91BD-BFC2FD7292DA}" type="presParOf" srcId="{92541F90-4A5B-4AA5-B18D-6B3506E48960}" destId="{DD8860C5-0BC6-4CC2-8CDE-B8B2E470056A}" srcOrd="3" destOrd="0" presId="urn:microsoft.com/office/officeart/2005/8/layout/hProcess6"/>
    <dgm:cxn modelId="{AA3E7B58-37A7-4BB0-9908-696AC5F973D1}" type="presParOf" srcId="{92541F90-4A5B-4AA5-B18D-6B3506E48960}" destId="{05DF485C-1832-4BB7-829D-A2B14BAC3339}" srcOrd="4" destOrd="0" presId="urn:microsoft.com/office/officeart/2005/8/layout/hProcess6"/>
    <dgm:cxn modelId="{24D55B15-A76D-4C56-97D3-AA53761C164E}" type="presParOf" srcId="{05DF485C-1832-4BB7-829D-A2B14BAC3339}" destId="{66A8A1B6-E135-4074-883F-0C122E6A682D}" srcOrd="0" destOrd="0" presId="urn:microsoft.com/office/officeart/2005/8/layout/hProcess6"/>
    <dgm:cxn modelId="{44E19D8A-C87D-4C92-98D3-A752377FBA57}" type="presParOf" srcId="{05DF485C-1832-4BB7-829D-A2B14BAC3339}" destId="{6E48267C-E90C-4278-A778-4310660B61D8}" srcOrd="1" destOrd="0" presId="urn:microsoft.com/office/officeart/2005/8/layout/hProcess6"/>
    <dgm:cxn modelId="{8DE91D85-00E4-4909-AEA9-3536C7CB31D3}" type="presParOf" srcId="{05DF485C-1832-4BB7-829D-A2B14BAC3339}" destId="{8080447E-2BB1-460E-BF99-8BA6087CA917}" srcOrd="2" destOrd="0" presId="urn:microsoft.com/office/officeart/2005/8/layout/hProcess6"/>
    <dgm:cxn modelId="{4C04E28B-87E2-45E0-980F-9039F3DF647A}" type="presParOf" srcId="{05DF485C-1832-4BB7-829D-A2B14BAC3339}" destId="{F8D73E4A-F2C3-42BC-828A-88B63DAE7107}" srcOrd="3" destOrd="0" presId="urn:microsoft.com/office/officeart/2005/8/layout/hProcess6"/>
    <dgm:cxn modelId="{72DCEABC-D2E7-4C4B-89EF-48C51421E138}" type="presParOf" srcId="{92541F90-4A5B-4AA5-B18D-6B3506E48960}" destId="{BB6C6588-41BD-455B-8CA0-0D73B59ED66A}" srcOrd="5" destOrd="0" presId="urn:microsoft.com/office/officeart/2005/8/layout/hProcess6"/>
    <dgm:cxn modelId="{5BDBD187-0410-4E73-97A5-5BC40509C84C}" type="presParOf" srcId="{92541F90-4A5B-4AA5-B18D-6B3506E48960}" destId="{2481B247-6F8E-4BBE-95F7-A6102B902BA3}" srcOrd="6" destOrd="0" presId="urn:microsoft.com/office/officeart/2005/8/layout/hProcess6"/>
    <dgm:cxn modelId="{6A5FDDF3-E409-45CA-9626-4A9285D64430}" type="presParOf" srcId="{2481B247-6F8E-4BBE-95F7-A6102B902BA3}" destId="{8C3E0263-81D7-44D2-8EAC-5C8CDDDBAE91}" srcOrd="0" destOrd="0" presId="urn:microsoft.com/office/officeart/2005/8/layout/hProcess6"/>
    <dgm:cxn modelId="{ED2720FA-7B4B-4449-808E-8C845C6D4A7C}" type="presParOf" srcId="{2481B247-6F8E-4BBE-95F7-A6102B902BA3}" destId="{7E9ACF3A-02E5-4228-8EA0-1C17678CE71B}" srcOrd="1" destOrd="0" presId="urn:microsoft.com/office/officeart/2005/8/layout/hProcess6"/>
    <dgm:cxn modelId="{D7D0C9AD-B162-44F2-8FE0-EB7EBD177C6D}" type="presParOf" srcId="{2481B247-6F8E-4BBE-95F7-A6102B902BA3}" destId="{CAD81F65-D3B3-4A40-8D89-46674BFEC2F6}" srcOrd="2" destOrd="0" presId="urn:microsoft.com/office/officeart/2005/8/layout/hProcess6"/>
    <dgm:cxn modelId="{6C2EF1C5-C1C0-4A05-B1F8-06769067AD13}" type="presParOf" srcId="{2481B247-6F8E-4BBE-95F7-A6102B902BA3}" destId="{39C8F383-6383-4267-A93F-48FD6D71A75B}" srcOrd="3" destOrd="0" presId="urn:microsoft.com/office/officeart/2005/8/layout/hProcess6"/>
    <dgm:cxn modelId="{0FD5CD69-70C8-4FEF-8488-656BD65FD6C4}" type="presParOf" srcId="{92541F90-4A5B-4AA5-B18D-6B3506E48960}" destId="{7F4B1339-04F9-4A25-AE6F-87860F8B73F4}" srcOrd="7" destOrd="0" presId="urn:microsoft.com/office/officeart/2005/8/layout/hProcess6"/>
    <dgm:cxn modelId="{1CB1DA5D-F71A-49C8-AB84-1C15D20E3AF0}" type="presParOf" srcId="{92541F90-4A5B-4AA5-B18D-6B3506E48960}" destId="{24323590-F682-4762-B4F6-D0FDC33E2442}" srcOrd="8" destOrd="0" presId="urn:microsoft.com/office/officeart/2005/8/layout/hProcess6"/>
    <dgm:cxn modelId="{432AC283-98E2-45E6-9AD8-CAA91A96B4AF}" type="presParOf" srcId="{24323590-F682-4762-B4F6-D0FDC33E2442}" destId="{232EE368-4C6E-45A0-81C8-20D88F587B67}" srcOrd="0" destOrd="0" presId="urn:microsoft.com/office/officeart/2005/8/layout/hProcess6"/>
    <dgm:cxn modelId="{37E27954-7340-4F38-9703-044BDB37F377}" type="presParOf" srcId="{24323590-F682-4762-B4F6-D0FDC33E2442}" destId="{58AE0604-0715-496C-A5A6-E6490CAF8DE7}" srcOrd="1" destOrd="0" presId="urn:microsoft.com/office/officeart/2005/8/layout/hProcess6"/>
    <dgm:cxn modelId="{A7B4B55B-284A-45B2-969E-AF676302B641}" type="presParOf" srcId="{24323590-F682-4762-B4F6-D0FDC33E2442}" destId="{D88CA6FF-E97B-4E97-9217-DAA4F03D9E63}" srcOrd="2" destOrd="0" presId="urn:microsoft.com/office/officeart/2005/8/layout/hProcess6"/>
    <dgm:cxn modelId="{ED6A7530-C285-4499-A415-44DFB02D129E}" type="presParOf" srcId="{24323590-F682-4762-B4F6-D0FDC33E2442}" destId="{E2778854-298D-4E9A-A0CC-BD9B42047D9E}" srcOrd="3" destOrd="0" presId="urn:microsoft.com/office/officeart/2005/8/layout/hProcess6"/>
  </dgm:cxnLst>
  <dgm:bg/>
  <dgm:whole/>
  <dgm:extLst>
    <a:ext uri="http://schemas.microsoft.com/office/drawing/2008/diagram">
      <dsp:dataModelExt xmlns:dsp="http://schemas.microsoft.com/office/drawing/2008/diagram" xmlns="" relId="rId1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1E6D925-20FD-4195-A9AB-34021922EEE9}" type="doc">
      <dgm:prSet loTypeId="urn:microsoft.com/office/officeart/2005/8/layout/hProcess6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2132F9F-55DC-49A0-9A8F-955C28EF535B}">
      <dgm:prSet phldrT="[Text]" custT="1"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cs-CZ" sz="2800" b="1" dirty="0" smtClean="0"/>
            <a:t>46</a:t>
          </a:r>
          <a:endParaRPr lang="cs-CZ" sz="2800" b="1" dirty="0"/>
        </a:p>
      </dgm:t>
    </dgm:pt>
    <dgm:pt modelId="{31BE8CB8-E964-4B93-9055-E761C3DD7029}" type="parTrans" cxnId="{83A7B650-F0EB-4326-B3BE-3450BA707383}">
      <dgm:prSet/>
      <dgm:spPr/>
      <dgm:t>
        <a:bodyPr/>
        <a:lstStyle/>
        <a:p>
          <a:endParaRPr lang="cs-CZ"/>
        </a:p>
      </dgm:t>
    </dgm:pt>
    <dgm:pt modelId="{9E33127B-CB07-4A58-BDC8-BC5708657E7B}" type="sibTrans" cxnId="{83A7B650-F0EB-4326-B3BE-3450BA707383}">
      <dgm:prSet/>
      <dgm:spPr/>
      <dgm:t>
        <a:bodyPr/>
        <a:lstStyle/>
        <a:p>
          <a:endParaRPr lang="cs-CZ"/>
        </a:p>
      </dgm:t>
    </dgm:pt>
    <dgm:pt modelId="{6B22FCFD-5345-4AB0-A71B-C13677D8C973}">
      <dgm:prSet phldrT="[Text]" custT="1"/>
      <dgm:spPr/>
      <dgm:t>
        <a:bodyPr/>
        <a:lstStyle/>
        <a:p>
          <a:r>
            <a:rPr lang="cs-CZ" sz="2800" b="1" dirty="0" smtClean="0"/>
            <a:t>+ 5</a:t>
          </a:r>
          <a:endParaRPr lang="cs-CZ" sz="2800" b="1" dirty="0"/>
        </a:p>
      </dgm:t>
    </dgm:pt>
    <dgm:pt modelId="{68196BE0-AA64-4C98-9AF8-AB8CE760C7B4}" type="parTrans" cxnId="{CFE42283-2D6A-4A9C-9AB0-F08032E96670}">
      <dgm:prSet/>
      <dgm:spPr/>
      <dgm:t>
        <a:bodyPr/>
        <a:lstStyle/>
        <a:p>
          <a:endParaRPr lang="cs-CZ"/>
        </a:p>
      </dgm:t>
    </dgm:pt>
    <dgm:pt modelId="{E1CF4F6C-27F5-4AFE-A32E-E6BC6219CD1F}" type="sibTrans" cxnId="{CFE42283-2D6A-4A9C-9AB0-F08032E96670}">
      <dgm:prSet/>
      <dgm:spPr/>
      <dgm:t>
        <a:bodyPr/>
        <a:lstStyle/>
        <a:p>
          <a:endParaRPr lang="cs-CZ"/>
        </a:p>
      </dgm:t>
    </dgm:pt>
    <dgm:pt modelId="{EA373EBF-991E-4727-BD06-40AE9583D202}">
      <dgm:prSet phldrT="[Text]"/>
      <dgm:spPr/>
      <dgm:t>
        <a:bodyPr/>
        <a:lstStyle/>
        <a:p>
          <a:r>
            <a:rPr lang="cs-CZ" b="1" dirty="0" smtClean="0"/>
            <a:t>51</a:t>
          </a:r>
          <a:endParaRPr lang="cs-CZ" b="1" dirty="0"/>
        </a:p>
      </dgm:t>
    </dgm:pt>
    <dgm:pt modelId="{2426974B-DF2D-498F-994A-C06245922531}" type="parTrans" cxnId="{B4880BA0-6366-48A4-92A2-549B40EB5DD1}">
      <dgm:prSet/>
      <dgm:spPr/>
      <dgm:t>
        <a:bodyPr/>
        <a:lstStyle/>
        <a:p>
          <a:endParaRPr lang="cs-CZ"/>
        </a:p>
      </dgm:t>
    </dgm:pt>
    <dgm:pt modelId="{755300A1-A876-4493-82DD-2498DF7250DB}" type="sibTrans" cxnId="{B4880BA0-6366-48A4-92A2-549B40EB5DD1}">
      <dgm:prSet/>
      <dgm:spPr/>
      <dgm:t>
        <a:bodyPr/>
        <a:lstStyle/>
        <a:p>
          <a:endParaRPr lang="cs-CZ"/>
        </a:p>
      </dgm:t>
    </dgm:pt>
    <dgm:pt modelId="{DD754AB7-A6BA-445F-ABA9-CD6A646BE6B7}">
      <dgm:prSet phldrT="[Text]" custT="1"/>
      <dgm:spPr/>
      <dgm:t>
        <a:bodyPr/>
        <a:lstStyle/>
        <a:p>
          <a:r>
            <a:rPr lang="cs-CZ" sz="2800" b="1" dirty="0" smtClean="0"/>
            <a:t>- 3 </a:t>
          </a:r>
          <a:endParaRPr lang="cs-CZ" sz="2800" b="1" dirty="0"/>
        </a:p>
      </dgm:t>
    </dgm:pt>
    <dgm:pt modelId="{1F6A3A93-78F2-40BF-8F23-063F96DBE676}" type="parTrans" cxnId="{8696607E-EF1C-47CB-AEEF-76DDFE7228F8}">
      <dgm:prSet/>
      <dgm:spPr/>
      <dgm:t>
        <a:bodyPr/>
        <a:lstStyle/>
        <a:p>
          <a:endParaRPr lang="cs-CZ"/>
        </a:p>
      </dgm:t>
    </dgm:pt>
    <dgm:pt modelId="{E40A3AD9-EF05-41DD-8C84-6FB3340A7814}" type="sibTrans" cxnId="{8696607E-EF1C-47CB-AEEF-76DDFE7228F8}">
      <dgm:prSet/>
      <dgm:spPr/>
      <dgm:t>
        <a:bodyPr/>
        <a:lstStyle/>
        <a:p>
          <a:endParaRPr lang="cs-CZ"/>
        </a:p>
      </dgm:t>
    </dgm:pt>
    <dgm:pt modelId="{3FAC2B28-937B-4D07-80B2-6412D6F3DF6F}">
      <dgm:prSet phldrT="[Text]" custT="1"/>
      <dgm:spPr/>
      <dgm:t>
        <a:bodyPr/>
        <a:lstStyle/>
        <a:p>
          <a:r>
            <a:rPr lang="cs-CZ" sz="2800" b="1" dirty="0" smtClean="0"/>
            <a:t>48</a:t>
          </a:r>
          <a:endParaRPr lang="cs-CZ" sz="2800" b="1" dirty="0"/>
        </a:p>
      </dgm:t>
    </dgm:pt>
    <dgm:pt modelId="{6D9166A3-A8E7-4813-9E08-9B01016FAD9F}" type="parTrans" cxnId="{10BC1B3B-F458-4641-AB83-725E0FB6B9FE}">
      <dgm:prSet/>
      <dgm:spPr/>
      <dgm:t>
        <a:bodyPr/>
        <a:lstStyle/>
        <a:p>
          <a:endParaRPr lang="cs-CZ"/>
        </a:p>
      </dgm:t>
    </dgm:pt>
    <dgm:pt modelId="{08345F40-907B-46DF-BF88-C18A166A309A}" type="sibTrans" cxnId="{10BC1B3B-F458-4641-AB83-725E0FB6B9FE}">
      <dgm:prSet/>
      <dgm:spPr/>
      <dgm:t>
        <a:bodyPr/>
        <a:lstStyle/>
        <a:p>
          <a:endParaRPr lang="cs-CZ"/>
        </a:p>
      </dgm:t>
    </dgm:pt>
    <dgm:pt modelId="{F8ADDCDB-D1BD-4BBF-B613-773AF4534832}">
      <dgm:prSet phldrT="[Text]"/>
      <dgm:spPr/>
      <dgm:t>
        <a:bodyPr/>
        <a:lstStyle/>
        <a:p>
          <a:r>
            <a:rPr lang="cs-CZ" b="1" dirty="0" smtClean="0">
              <a:solidFill>
                <a:srgbClr val="FFFF00"/>
              </a:solidFill>
            </a:rPr>
            <a:t>43</a:t>
          </a:r>
          <a:endParaRPr lang="cs-CZ" b="1" dirty="0">
            <a:solidFill>
              <a:srgbClr val="FFFF00"/>
            </a:solidFill>
          </a:endParaRPr>
        </a:p>
      </dgm:t>
    </dgm:pt>
    <dgm:pt modelId="{DD7B33CC-893B-419E-A400-C8E576CB001E}" type="parTrans" cxnId="{1CE9D497-2FE1-4CCF-BBAF-55319790D1A7}">
      <dgm:prSet/>
      <dgm:spPr/>
      <dgm:t>
        <a:bodyPr/>
        <a:lstStyle/>
        <a:p>
          <a:endParaRPr lang="cs-CZ"/>
        </a:p>
      </dgm:t>
    </dgm:pt>
    <dgm:pt modelId="{29CFE037-D110-47BE-93C2-B4BEE38C033B}" type="sibTrans" cxnId="{1CE9D497-2FE1-4CCF-BBAF-55319790D1A7}">
      <dgm:prSet/>
      <dgm:spPr/>
      <dgm:t>
        <a:bodyPr/>
        <a:lstStyle/>
        <a:p>
          <a:endParaRPr lang="cs-CZ"/>
        </a:p>
      </dgm:t>
    </dgm:pt>
    <dgm:pt modelId="{09631561-7A20-4649-A8E0-458828A11BC1}">
      <dgm:prSet phldrT="[Text]"/>
      <dgm:spPr/>
      <dgm:t>
        <a:bodyPr/>
        <a:lstStyle/>
        <a:p>
          <a:r>
            <a:rPr lang="cs-CZ" b="1" dirty="0" smtClean="0"/>
            <a:t>52</a:t>
          </a:r>
          <a:endParaRPr lang="cs-CZ" b="1" dirty="0"/>
        </a:p>
      </dgm:t>
    </dgm:pt>
    <dgm:pt modelId="{67A7D7D9-2AD1-4DC5-9878-5CC5E05B745E}" type="parTrans" cxnId="{B60820B0-5DE6-4750-87AD-BEB2B17D4355}">
      <dgm:prSet/>
      <dgm:spPr/>
      <dgm:t>
        <a:bodyPr/>
        <a:lstStyle/>
        <a:p>
          <a:endParaRPr lang="cs-CZ"/>
        </a:p>
      </dgm:t>
    </dgm:pt>
    <dgm:pt modelId="{5DB6D9F3-819B-4498-B4E5-AD0BC2E2E112}" type="sibTrans" cxnId="{B60820B0-5DE6-4750-87AD-BEB2B17D4355}">
      <dgm:prSet/>
      <dgm:spPr/>
      <dgm:t>
        <a:bodyPr/>
        <a:lstStyle/>
        <a:p>
          <a:endParaRPr lang="cs-CZ"/>
        </a:p>
      </dgm:t>
    </dgm:pt>
    <dgm:pt modelId="{0349D4F7-F2BE-4B2A-818E-8C60915CB8C2}">
      <dgm:prSet custT="1"/>
      <dgm:spPr/>
      <dgm:t>
        <a:bodyPr/>
        <a:lstStyle/>
        <a:p>
          <a:r>
            <a:rPr lang="cs-CZ" sz="2800" b="1" dirty="0" smtClean="0"/>
            <a:t>+ 4</a:t>
          </a:r>
          <a:endParaRPr lang="cs-CZ" sz="2800" b="1" dirty="0"/>
        </a:p>
      </dgm:t>
    </dgm:pt>
    <dgm:pt modelId="{7F5DF0E9-64A8-4912-911B-E070602E980B}" type="parTrans" cxnId="{BCF84779-219D-484B-8885-20F6B8508B47}">
      <dgm:prSet/>
      <dgm:spPr/>
      <dgm:t>
        <a:bodyPr/>
        <a:lstStyle/>
        <a:p>
          <a:endParaRPr lang="cs-CZ"/>
        </a:p>
      </dgm:t>
    </dgm:pt>
    <dgm:pt modelId="{938F330B-3BE8-4493-AE69-EA0C87C1D68A}" type="sibTrans" cxnId="{BCF84779-219D-484B-8885-20F6B8508B47}">
      <dgm:prSet/>
      <dgm:spPr/>
      <dgm:t>
        <a:bodyPr/>
        <a:lstStyle/>
        <a:p>
          <a:endParaRPr lang="cs-CZ"/>
        </a:p>
      </dgm:t>
    </dgm:pt>
    <dgm:pt modelId="{4F041795-C2A3-4F8D-9F67-48773DEB9736}">
      <dgm:prSet custT="1"/>
      <dgm:spPr/>
      <dgm:t>
        <a:bodyPr/>
        <a:lstStyle/>
        <a:p>
          <a:r>
            <a:rPr lang="cs-CZ" sz="2800" b="1" dirty="0" smtClean="0"/>
            <a:t>- 9</a:t>
          </a:r>
          <a:endParaRPr lang="cs-CZ" sz="2800" b="1" dirty="0"/>
        </a:p>
      </dgm:t>
    </dgm:pt>
    <dgm:pt modelId="{FCF9EAD2-49CE-44BE-9672-F595F80F0E2E}" type="parTrans" cxnId="{6B354462-12D9-4008-BA23-9A6F43265AAD}">
      <dgm:prSet/>
      <dgm:spPr/>
      <dgm:t>
        <a:bodyPr/>
        <a:lstStyle/>
        <a:p>
          <a:endParaRPr lang="cs-CZ"/>
        </a:p>
      </dgm:t>
    </dgm:pt>
    <dgm:pt modelId="{CA282803-EF07-4440-8093-FADA535F5983}" type="sibTrans" cxnId="{6B354462-12D9-4008-BA23-9A6F43265AAD}">
      <dgm:prSet/>
      <dgm:spPr/>
      <dgm:t>
        <a:bodyPr/>
        <a:lstStyle/>
        <a:p>
          <a:endParaRPr lang="cs-CZ"/>
        </a:p>
      </dgm:t>
    </dgm:pt>
    <dgm:pt modelId="{92541F90-4A5B-4AA5-B18D-6B3506E48960}" type="pres">
      <dgm:prSet presAssocID="{B1E6D925-20FD-4195-A9AB-34021922EEE9}" presName="theList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063E49E-A996-49EF-9736-0EF745366EB7}" type="pres">
      <dgm:prSet presAssocID="{32132F9F-55DC-49A0-9A8F-955C28EF535B}" presName="compNode" presStyleCnt="0"/>
      <dgm:spPr/>
    </dgm:pt>
    <dgm:pt modelId="{D499FB55-A190-45F3-AF17-F2292A89D042}" type="pres">
      <dgm:prSet presAssocID="{32132F9F-55DC-49A0-9A8F-955C28EF535B}" presName="noGeometry" presStyleCnt="0"/>
      <dgm:spPr/>
    </dgm:pt>
    <dgm:pt modelId="{C37D17AB-0B62-4675-BE84-839C37CDAE82}" type="pres">
      <dgm:prSet presAssocID="{32132F9F-55DC-49A0-9A8F-955C28EF535B}" presName="childTextVisible" presStyleLbl="bgAccFollow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98CE97-650F-454B-A1F7-AD7BA5B52205}" type="pres">
      <dgm:prSet presAssocID="{32132F9F-55DC-49A0-9A8F-955C28EF535B}" presName="childTextHidden" presStyleLbl="bgAccFollowNode1" presStyleIdx="0" presStyleCnt="5"/>
      <dgm:spPr/>
      <dgm:t>
        <a:bodyPr/>
        <a:lstStyle/>
        <a:p>
          <a:endParaRPr lang="cs-CZ"/>
        </a:p>
      </dgm:t>
    </dgm:pt>
    <dgm:pt modelId="{B714FF2C-AE42-42F5-A31C-CB065930EE33}" type="pres">
      <dgm:prSet presAssocID="{32132F9F-55DC-49A0-9A8F-955C28EF535B}" presName="parentText" presStyleLbl="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B11B70-55C4-4F81-BA00-DF72524DFC86}" type="pres">
      <dgm:prSet presAssocID="{32132F9F-55DC-49A0-9A8F-955C28EF535B}" presName="aSpace" presStyleCnt="0"/>
      <dgm:spPr/>
    </dgm:pt>
    <dgm:pt modelId="{57250EB4-6AF8-4279-AF27-9333FBD96A65}" type="pres">
      <dgm:prSet presAssocID="{EA373EBF-991E-4727-BD06-40AE9583D202}" presName="compNode" presStyleCnt="0"/>
      <dgm:spPr/>
    </dgm:pt>
    <dgm:pt modelId="{493FAECB-BDA5-4BC4-AF1C-C8ED0F076D0D}" type="pres">
      <dgm:prSet presAssocID="{EA373EBF-991E-4727-BD06-40AE9583D202}" presName="noGeometry" presStyleCnt="0"/>
      <dgm:spPr/>
    </dgm:pt>
    <dgm:pt modelId="{EEDBE665-A226-4765-9A29-8600A2C1B1B0}" type="pres">
      <dgm:prSet presAssocID="{EA373EBF-991E-4727-BD06-40AE9583D202}" presName="childTextVisible" presStyleLbl="bgAccFollow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E7298A-8064-44C9-9625-71E4900F93E9}" type="pres">
      <dgm:prSet presAssocID="{EA373EBF-991E-4727-BD06-40AE9583D202}" presName="childTextHidden" presStyleLbl="bgAccFollowNode1" presStyleIdx="1" presStyleCnt="5"/>
      <dgm:spPr/>
      <dgm:t>
        <a:bodyPr/>
        <a:lstStyle/>
        <a:p>
          <a:endParaRPr lang="cs-CZ"/>
        </a:p>
      </dgm:t>
    </dgm:pt>
    <dgm:pt modelId="{9A387EB7-47FF-46F3-B8A6-BF1D8D4E5829}" type="pres">
      <dgm:prSet presAssocID="{EA373EBF-991E-4727-BD06-40AE9583D202}" presName="parentText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8860C5-0BC6-4CC2-8CDE-B8B2E470056A}" type="pres">
      <dgm:prSet presAssocID="{EA373EBF-991E-4727-BD06-40AE9583D202}" presName="aSpace" presStyleCnt="0"/>
      <dgm:spPr/>
    </dgm:pt>
    <dgm:pt modelId="{05DF485C-1832-4BB7-829D-A2B14BAC3339}" type="pres">
      <dgm:prSet presAssocID="{3FAC2B28-937B-4D07-80B2-6412D6F3DF6F}" presName="compNode" presStyleCnt="0"/>
      <dgm:spPr/>
    </dgm:pt>
    <dgm:pt modelId="{66A8A1B6-E135-4074-883F-0C122E6A682D}" type="pres">
      <dgm:prSet presAssocID="{3FAC2B28-937B-4D07-80B2-6412D6F3DF6F}" presName="noGeometry" presStyleCnt="0"/>
      <dgm:spPr/>
    </dgm:pt>
    <dgm:pt modelId="{6E48267C-E90C-4278-A778-4310660B61D8}" type="pres">
      <dgm:prSet presAssocID="{3FAC2B28-937B-4D07-80B2-6412D6F3DF6F}" presName="childTextVisible" presStyleLbl="bgAccFollow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80447E-2BB1-460E-BF99-8BA6087CA917}" type="pres">
      <dgm:prSet presAssocID="{3FAC2B28-937B-4D07-80B2-6412D6F3DF6F}" presName="childTextHidden" presStyleLbl="bgAccFollowNode1" presStyleIdx="2" presStyleCnt="5"/>
      <dgm:spPr/>
      <dgm:t>
        <a:bodyPr/>
        <a:lstStyle/>
        <a:p>
          <a:endParaRPr lang="cs-CZ"/>
        </a:p>
      </dgm:t>
    </dgm:pt>
    <dgm:pt modelId="{F8D73E4A-F2C3-42BC-828A-88B63DAE7107}" type="pres">
      <dgm:prSet presAssocID="{3FAC2B28-937B-4D07-80B2-6412D6F3DF6F}" presName="parentText" presStyleLbl="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6C6588-41BD-455B-8CA0-0D73B59ED66A}" type="pres">
      <dgm:prSet presAssocID="{3FAC2B28-937B-4D07-80B2-6412D6F3DF6F}" presName="aSpace" presStyleCnt="0"/>
      <dgm:spPr/>
    </dgm:pt>
    <dgm:pt modelId="{2481B247-6F8E-4BBE-95F7-A6102B902BA3}" type="pres">
      <dgm:prSet presAssocID="{09631561-7A20-4649-A8E0-458828A11BC1}" presName="compNode" presStyleCnt="0"/>
      <dgm:spPr/>
    </dgm:pt>
    <dgm:pt modelId="{8C3E0263-81D7-44D2-8EAC-5C8CDDDBAE91}" type="pres">
      <dgm:prSet presAssocID="{09631561-7A20-4649-A8E0-458828A11BC1}" presName="noGeometry" presStyleCnt="0"/>
      <dgm:spPr/>
    </dgm:pt>
    <dgm:pt modelId="{7E9ACF3A-02E5-4228-8EA0-1C17678CE71B}" type="pres">
      <dgm:prSet presAssocID="{09631561-7A20-4649-A8E0-458828A11BC1}" presName="childTextVisible" presStyleLbl="bgAccFollow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AD81F65-D3B3-4A40-8D89-46674BFEC2F6}" type="pres">
      <dgm:prSet presAssocID="{09631561-7A20-4649-A8E0-458828A11BC1}" presName="childTextHidden" presStyleLbl="bgAccFollowNode1" presStyleIdx="3" presStyleCnt="5"/>
      <dgm:spPr/>
      <dgm:t>
        <a:bodyPr/>
        <a:lstStyle/>
        <a:p>
          <a:endParaRPr lang="cs-CZ"/>
        </a:p>
      </dgm:t>
    </dgm:pt>
    <dgm:pt modelId="{39C8F383-6383-4267-A93F-48FD6D71A75B}" type="pres">
      <dgm:prSet presAssocID="{09631561-7A20-4649-A8E0-458828A11BC1}" presName="parentText" presStyleLbl="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4B1339-04F9-4A25-AE6F-87860F8B73F4}" type="pres">
      <dgm:prSet presAssocID="{09631561-7A20-4649-A8E0-458828A11BC1}" presName="aSpace" presStyleCnt="0"/>
      <dgm:spPr/>
    </dgm:pt>
    <dgm:pt modelId="{24323590-F682-4762-B4F6-D0FDC33E2442}" type="pres">
      <dgm:prSet presAssocID="{F8ADDCDB-D1BD-4BBF-B613-773AF4534832}" presName="compNode" presStyleCnt="0"/>
      <dgm:spPr/>
    </dgm:pt>
    <dgm:pt modelId="{232EE368-4C6E-45A0-81C8-20D88F587B67}" type="pres">
      <dgm:prSet presAssocID="{F8ADDCDB-D1BD-4BBF-B613-773AF4534832}" presName="noGeometry" presStyleCnt="0"/>
      <dgm:spPr/>
    </dgm:pt>
    <dgm:pt modelId="{58AE0604-0715-496C-A5A6-E6490CAF8DE7}" type="pres">
      <dgm:prSet presAssocID="{F8ADDCDB-D1BD-4BBF-B613-773AF4534832}" presName="childTextVisible" presStyleLbl="bgAccFollowNode1" presStyleIdx="4" presStyleCnt="5" custAng="11712733" custLinFactNeighborX="-49444" custLinFactNeighborY="-2429">
        <dgm:presLayoutVars>
          <dgm:bulletEnabled val="1"/>
        </dgm:presLayoutVars>
      </dgm:prSet>
      <dgm:spPr>
        <a:prstGeom prst="sun">
          <a:avLst/>
        </a:prstGeom>
      </dgm:spPr>
      <dgm:t>
        <a:bodyPr/>
        <a:lstStyle/>
        <a:p>
          <a:endParaRPr lang="cs-CZ"/>
        </a:p>
      </dgm:t>
    </dgm:pt>
    <dgm:pt modelId="{D88CA6FF-E97B-4E97-9217-DAA4F03D9E63}" type="pres">
      <dgm:prSet presAssocID="{F8ADDCDB-D1BD-4BBF-B613-773AF4534832}" presName="childTextHidden" presStyleLbl="bgAccFollowNode1" presStyleIdx="4" presStyleCnt="5"/>
      <dgm:spPr/>
    </dgm:pt>
    <dgm:pt modelId="{E2778854-298D-4E9A-A0CC-BD9B42047D9E}" type="pres">
      <dgm:prSet presAssocID="{F8ADDCDB-D1BD-4BBF-B613-773AF4534832}" presName="parentText" presStyleLbl="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CF84779-219D-484B-8885-20F6B8508B47}" srcId="{3FAC2B28-937B-4D07-80B2-6412D6F3DF6F}" destId="{0349D4F7-F2BE-4B2A-818E-8C60915CB8C2}" srcOrd="0" destOrd="0" parTransId="{7F5DF0E9-64A8-4912-911B-E070602E980B}" sibTransId="{938F330B-3BE8-4493-AE69-EA0C87C1D68A}"/>
    <dgm:cxn modelId="{EB01A70D-9849-4B0A-B5C2-D6067CE934E1}" type="presOf" srcId="{4F041795-C2A3-4F8D-9F67-48773DEB9736}" destId="{7E9ACF3A-02E5-4228-8EA0-1C17678CE71B}" srcOrd="0" destOrd="0" presId="urn:microsoft.com/office/officeart/2005/8/layout/hProcess6"/>
    <dgm:cxn modelId="{B23645AE-4945-4AAC-A963-8BA49142F9F1}" type="presOf" srcId="{6B22FCFD-5345-4AB0-A71B-C13677D8C973}" destId="{7298CE97-650F-454B-A1F7-AD7BA5B52205}" srcOrd="1" destOrd="0" presId="urn:microsoft.com/office/officeart/2005/8/layout/hProcess6"/>
    <dgm:cxn modelId="{B60820B0-5DE6-4750-87AD-BEB2B17D4355}" srcId="{B1E6D925-20FD-4195-A9AB-34021922EEE9}" destId="{09631561-7A20-4649-A8E0-458828A11BC1}" srcOrd="3" destOrd="0" parTransId="{67A7D7D9-2AD1-4DC5-9878-5CC5E05B745E}" sibTransId="{5DB6D9F3-819B-4498-B4E5-AD0BC2E2E112}"/>
    <dgm:cxn modelId="{F511761A-7A6D-41D2-84E6-B4932B5014DB}" type="presOf" srcId="{DD754AB7-A6BA-445F-ABA9-CD6A646BE6B7}" destId="{A0E7298A-8064-44C9-9625-71E4900F93E9}" srcOrd="1" destOrd="0" presId="urn:microsoft.com/office/officeart/2005/8/layout/hProcess6"/>
    <dgm:cxn modelId="{6DB70067-0DC7-478B-95EA-F92E94CF9A90}" type="presOf" srcId="{0349D4F7-F2BE-4B2A-818E-8C60915CB8C2}" destId="{6E48267C-E90C-4278-A778-4310660B61D8}" srcOrd="0" destOrd="0" presId="urn:microsoft.com/office/officeart/2005/8/layout/hProcess6"/>
    <dgm:cxn modelId="{8696607E-EF1C-47CB-AEEF-76DDFE7228F8}" srcId="{EA373EBF-991E-4727-BD06-40AE9583D202}" destId="{DD754AB7-A6BA-445F-ABA9-CD6A646BE6B7}" srcOrd="0" destOrd="0" parTransId="{1F6A3A93-78F2-40BF-8F23-063F96DBE676}" sibTransId="{E40A3AD9-EF05-41DD-8C84-6FB3340A7814}"/>
    <dgm:cxn modelId="{B42E1CEF-3AA8-422D-BB7E-5ADC9EFD57D8}" type="presOf" srcId="{4F041795-C2A3-4F8D-9F67-48773DEB9736}" destId="{CAD81F65-D3B3-4A40-8D89-46674BFEC2F6}" srcOrd="1" destOrd="0" presId="urn:microsoft.com/office/officeart/2005/8/layout/hProcess6"/>
    <dgm:cxn modelId="{BC7E3F41-A19D-4708-8F8D-34F85242A19A}" type="presOf" srcId="{3FAC2B28-937B-4D07-80B2-6412D6F3DF6F}" destId="{F8D73E4A-F2C3-42BC-828A-88B63DAE7107}" srcOrd="0" destOrd="0" presId="urn:microsoft.com/office/officeart/2005/8/layout/hProcess6"/>
    <dgm:cxn modelId="{10BC1B3B-F458-4641-AB83-725E0FB6B9FE}" srcId="{B1E6D925-20FD-4195-A9AB-34021922EEE9}" destId="{3FAC2B28-937B-4D07-80B2-6412D6F3DF6F}" srcOrd="2" destOrd="0" parTransId="{6D9166A3-A8E7-4813-9E08-9B01016FAD9F}" sibTransId="{08345F40-907B-46DF-BF88-C18A166A309A}"/>
    <dgm:cxn modelId="{5F169797-6201-49AA-AE93-D7061E4A69C2}" type="presOf" srcId="{DD754AB7-A6BA-445F-ABA9-CD6A646BE6B7}" destId="{EEDBE665-A226-4765-9A29-8600A2C1B1B0}" srcOrd="0" destOrd="0" presId="urn:microsoft.com/office/officeart/2005/8/layout/hProcess6"/>
    <dgm:cxn modelId="{B4880BA0-6366-48A4-92A2-549B40EB5DD1}" srcId="{B1E6D925-20FD-4195-A9AB-34021922EEE9}" destId="{EA373EBF-991E-4727-BD06-40AE9583D202}" srcOrd="1" destOrd="0" parTransId="{2426974B-DF2D-498F-994A-C06245922531}" sibTransId="{755300A1-A876-4493-82DD-2498DF7250DB}"/>
    <dgm:cxn modelId="{F6265835-9EEC-4DE8-A0C9-2D53E98D99FC}" type="presOf" srcId="{0349D4F7-F2BE-4B2A-818E-8C60915CB8C2}" destId="{8080447E-2BB1-460E-BF99-8BA6087CA917}" srcOrd="1" destOrd="0" presId="urn:microsoft.com/office/officeart/2005/8/layout/hProcess6"/>
    <dgm:cxn modelId="{CFE42283-2D6A-4A9C-9AB0-F08032E96670}" srcId="{32132F9F-55DC-49A0-9A8F-955C28EF535B}" destId="{6B22FCFD-5345-4AB0-A71B-C13677D8C973}" srcOrd="0" destOrd="0" parTransId="{68196BE0-AA64-4C98-9AF8-AB8CE760C7B4}" sibTransId="{E1CF4F6C-27F5-4AFE-A32E-E6BC6219CD1F}"/>
    <dgm:cxn modelId="{5C04F1B1-F1BE-43F4-A38A-516337D3014E}" type="presOf" srcId="{32132F9F-55DC-49A0-9A8F-955C28EF535B}" destId="{B714FF2C-AE42-42F5-A31C-CB065930EE33}" srcOrd="0" destOrd="0" presId="urn:microsoft.com/office/officeart/2005/8/layout/hProcess6"/>
    <dgm:cxn modelId="{40DF9E04-B87F-43CB-A4A6-4C49BE7728E3}" type="presOf" srcId="{6B22FCFD-5345-4AB0-A71B-C13677D8C973}" destId="{C37D17AB-0B62-4675-BE84-839C37CDAE82}" srcOrd="0" destOrd="0" presId="urn:microsoft.com/office/officeart/2005/8/layout/hProcess6"/>
    <dgm:cxn modelId="{6B354462-12D9-4008-BA23-9A6F43265AAD}" srcId="{09631561-7A20-4649-A8E0-458828A11BC1}" destId="{4F041795-C2A3-4F8D-9F67-48773DEB9736}" srcOrd="0" destOrd="0" parTransId="{FCF9EAD2-49CE-44BE-9672-F595F80F0E2E}" sibTransId="{CA282803-EF07-4440-8093-FADA535F5983}"/>
    <dgm:cxn modelId="{02625E43-E891-41B1-ABB4-EC4BC96357E3}" type="presOf" srcId="{09631561-7A20-4649-A8E0-458828A11BC1}" destId="{39C8F383-6383-4267-A93F-48FD6D71A75B}" srcOrd="0" destOrd="0" presId="urn:microsoft.com/office/officeart/2005/8/layout/hProcess6"/>
    <dgm:cxn modelId="{1CE9D497-2FE1-4CCF-BBAF-55319790D1A7}" srcId="{B1E6D925-20FD-4195-A9AB-34021922EEE9}" destId="{F8ADDCDB-D1BD-4BBF-B613-773AF4534832}" srcOrd="4" destOrd="0" parTransId="{DD7B33CC-893B-419E-A400-C8E576CB001E}" sibTransId="{29CFE037-D110-47BE-93C2-B4BEE38C033B}"/>
    <dgm:cxn modelId="{89E2AD25-4F4C-4F84-9C48-7AEA08B7DEAA}" type="presOf" srcId="{B1E6D925-20FD-4195-A9AB-34021922EEE9}" destId="{92541F90-4A5B-4AA5-B18D-6B3506E48960}" srcOrd="0" destOrd="0" presId="urn:microsoft.com/office/officeart/2005/8/layout/hProcess6"/>
    <dgm:cxn modelId="{2AAD2ECC-E1F6-4179-9C5E-C91C024F1959}" type="presOf" srcId="{EA373EBF-991E-4727-BD06-40AE9583D202}" destId="{9A387EB7-47FF-46F3-B8A6-BF1D8D4E5829}" srcOrd="0" destOrd="0" presId="urn:microsoft.com/office/officeart/2005/8/layout/hProcess6"/>
    <dgm:cxn modelId="{83A7B650-F0EB-4326-B3BE-3450BA707383}" srcId="{B1E6D925-20FD-4195-A9AB-34021922EEE9}" destId="{32132F9F-55DC-49A0-9A8F-955C28EF535B}" srcOrd="0" destOrd="0" parTransId="{31BE8CB8-E964-4B93-9055-E761C3DD7029}" sibTransId="{9E33127B-CB07-4A58-BDC8-BC5708657E7B}"/>
    <dgm:cxn modelId="{EBAFB4B7-ADFB-436E-834D-6B130E0DBC1B}" type="presOf" srcId="{F8ADDCDB-D1BD-4BBF-B613-773AF4534832}" destId="{E2778854-298D-4E9A-A0CC-BD9B42047D9E}" srcOrd="0" destOrd="0" presId="urn:microsoft.com/office/officeart/2005/8/layout/hProcess6"/>
    <dgm:cxn modelId="{C7F0420E-5C1E-4E14-91BB-3898294130BB}" type="presParOf" srcId="{92541F90-4A5B-4AA5-B18D-6B3506E48960}" destId="{A063E49E-A996-49EF-9736-0EF745366EB7}" srcOrd="0" destOrd="0" presId="urn:microsoft.com/office/officeart/2005/8/layout/hProcess6"/>
    <dgm:cxn modelId="{8CC42879-9B08-4DF1-84DA-C05F8CCFA3B5}" type="presParOf" srcId="{A063E49E-A996-49EF-9736-0EF745366EB7}" destId="{D499FB55-A190-45F3-AF17-F2292A89D042}" srcOrd="0" destOrd="0" presId="urn:microsoft.com/office/officeart/2005/8/layout/hProcess6"/>
    <dgm:cxn modelId="{67886E4E-07B4-4AA5-9EB8-58B22C64F281}" type="presParOf" srcId="{A063E49E-A996-49EF-9736-0EF745366EB7}" destId="{C37D17AB-0B62-4675-BE84-839C37CDAE82}" srcOrd="1" destOrd="0" presId="urn:microsoft.com/office/officeart/2005/8/layout/hProcess6"/>
    <dgm:cxn modelId="{84AB17E7-B970-40E8-8D6B-8E542C9A713E}" type="presParOf" srcId="{A063E49E-A996-49EF-9736-0EF745366EB7}" destId="{7298CE97-650F-454B-A1F7-AD7BA5B52205}" srcOrd="2" destOrd="0" presId="urn:microsoft.com/office/officeart/2005/8/layout/hProcess6"/>
    <dgm:cxn modelId="{E804FA94-4BB4-433B-BC60-166B468FBDD9}" type="presParOf" srcId="{A063E49E-A996-49EF-9736-0EF745366EB7}" destId="{B714FF2C-AE42-42F5-A31C-CB065930EE33}" srcOrd="3" destOrd="0" presId="urn:microsoft.com/office/officeart/2005/8/layout/hProcess6"/>
    <dgm:cxn modelId="{5D95ADCA-47F7-4705-AA64-F3B051C18F77}" type="presParOf" srcId="{92541F90-4A5B-4AA5-B18D-6B3506E48960}" destId="{F2B11B70-55C4-4F81-BA00-DF72524DFC86}" srcOrd="1" destOrd="0" presId="urn:microsoft.com/office/officeart/2005/8/layout/hProcess6"/>
    <dgm:cxn modelId="{F4D564CC-0A66-4B1D-8ACF-9B5EA35ABBD3}" type="presParOf" srcId="{92541F90-4A5B-4AA5-B18D-6B3506E48960}" destId="{57250EB4-6AF8-4279-AF27-9333FBD96A65}" srcOrd="2" destOrd="0" presId="urn:microsoft.com/office/officeart/2005/8/layout/hProcess6"/>
    <dgm:cxn modelId="{5EC00267-DCA4-47D5-BDC1-B83181B41E47}" type="presParOf" srcId="{57250EB4-6AF8-4279-AF27-9333FBD96A65}" destId="{493FAECB-BDA5-4BC4-AF1C-C8ED0F076D0D}" srcOrd="0" destOrd="0" presId="urn:microsoft.com/office/officeart/2005/8/layout/hProcess6"/>
    <dgm:cxn modelId="{B5ED219A-6B47-4B46-A522-52855513EA6F}" type="presParOf" srcId="{57250EB4-6AF8-4279-AF27-9333FBD96A65}" destId="{EEDBE665-A226-4765-9A29-8600A2C1B1B0}" srcOrd="1" destOrd="0" presId="urn:microsoft.com/office/officeart/2005/8/layout/hProcess6"/>
    <dgm:cxn modelId="{0F60B7B8-1B27-466E-B407-E462C165EF07}" type="presParOf" srcId="{57250EB4-6AF8-4279-AF27-9333FBD96A65}" destId="{A0E7298A-8064-44C9-9625-71E4900F93E9}" srcOrd="2" destOrd="0" presId="urn:microsoft.com/office/officeart/2005/8/layout/hProcess6"/>
    <dgm:cxn modelId="{FF9DF6A6-F509-40CB-907D-71B64B3A65C7}" type="presParOf" srcId="{57250EB4-6AF8-4279-AF27-9333FBD96A65}" destId="{9A387EB7-47FF-46F3-B8A6-BF1D8D4E5829}" srcOrd="3" destOrd="0" presId="urn:microsoft.com/office/officeart/2005/8/layout/hProcess6"/>
    <dgm:cxn modelId="{3A8DF39B-AFAA-42B7-BA71-78CCCA4D714B}" type="presParOf" srcId="{92541F90-4A5B-4AA5-B18D-6B3506E48960}" destId="{DD8860C5-0BC6-4CC2-8CDE-B8B2E470056A}" srcOrd="3" destOrd="0" presId="urn:microsoft.com/office/officeart/2005/8/layout/hProcess6"/>
    <dgm:cxn modelId="{37DC287D-D83C-4B41-BE48-8B9E77EAAF56}" type="presParOf" srcId="{92541F90-4A5B-4AA5-B18D-6B3506E48960}" destId="{05DF485C-1832-4BB7-829D-A2B14BAC3339}" srcOrd="4" destOrd="0" presId="urn:microsoft.com/office/officeart/2005/8/layout/hProcess6"/>
    <dgm:cxn modelId="{08253ADD-5664-47D7-8954-95E5A6EE2E83}" type="presParOf" srcId="{05DF485C-1832-4BB7-829D-A2B14BAC3339}" destId="{66A8A1B6-E135-4074-883F-0C122E6A682D}" srcOrd="0" destOrd="0" presId="urn:microsoft.com/office/officeart/2005/8/layout/hProcess6"/>
    <dgm:cxn modelId="{13663B5B-A5EF-42F5-88ED-168092956834}" type="presParOf" srcId="{05DF485C-1832-4BB7-829D-A2B14BAC3339}" destId="{6E48267C-E90C-4278-A778-4310660B61D8}" srcOrd="1" destOrd="0" presId="urn:microsoft.com/office/officeart/2005/8/layout/hProcess6"/>
    <dgm:cxn modelId="{6757BAA1-D05C-4019-834E-2B2DEBC1E091}" type="presParOf" srcId="{05DF485C-1832-4BB7-829D-A2B14BAC3339}" destId="{8080447E-2BB1-460E-BF99-8BA6087CA917}" srcOrd="2" destOrd="0" presId="urn:microsoft.com/office/officeart/2005/8/layout/hProcess6"/>
    <dgm:cxn modelId="{85A60C16-4CE6-442D-BB5C-3CE31D48DC65}" type="presParOf" srcId="{05DF485C-1832-4BB7-829D-A2B14BAC3339}" destId="{F8D73E4A-F2C3-42BC-828A-88B63DAE7107}" srcOrd="3" destOrd="0" presId="urn:microsoft.com/office/officeart/2005/8/layout/hProcess6"/>
    <dgm:cxn modelId="{2526AC01-C724-401E-B619-2E68A2A349CA}" type="presParOf" srcId="{92541F90-4A5B-4AA5-B18D-6B3506E48960}" destId="{BB6C6588-41BD-455B-8CA0-0D73B59ED66A}" srcOrd="5" destOrd="0" presId="urn:microsoft.com/office/officeart/2005/8/layout/hProcess6"/>
    <dgm:cxn modelId="{62C2837C-3874-451A-AD65-A8904150F2D1}" type="presParOf" srcId="{92541F90-4A5B-4AA5-B18D-6B3506E48960}" destId="{2481B247-6F8E-4BBE-95F7-A6102B902BA3}" srcOrd="6" destOrd="0" presId="urn:microsoft.com/office/officeart/2005/8/layout/hProcess6"/>
    <dgm:cxn modelId="{DE57B4C7-D9B8-4771-9EF2-F56C91B7F52F}" type="presParOf" srcId="{2481B247-6F8E-4BBE-95F7-A6102B902BA3}" destId="{8C3E0263-81D7-44D2-8EAC-5C8CDDDBAE91}" srcOrd="0" destOrd="0" presId="urn:microsoft.com/office/officeart/2005/8/layout/hProcess6"/>
    <dgm:cxn modelId="{0BCD7070-93D6-4424-AE34-5FC7F3FCD16A}" type="presParOf" srcId="{2481B247-6F8E-4BBE-95F7-A6102B902BA3}" destId="{7E9ACF3A-02E5-4228-8EA0-1C17678CE71B}" srcOrd="1" destOrd="0" presId="urn:microsoft.com/office/officeart/2005/8/layout/hProcess6"/>
    <dgm:cxn modelId="{F9CB12BC-B368-4EEA-AD44-34C259973C35}" type="presParOf" srcId="{2481B247-6F8E-4BBE-95F7-A6102B902BA3}" destId="{CAD81F65-D3B3-4A40-8D89-46674BFEC2F6}" srcOrd="2" destOrd="0" presId="urn:microsoft.com/office/officeart/2005/8/layout/hProcess6"/>
    <dgm:cxn modelId="{60D2464C-F633-4262-B58F-6A4D82A5BEEE}" type="presParOf" srcId="{2481B247-6F8E-4BBE-95F7-A6102B902BA3}" destId="{39C8F383-6383-4267-A93F-48FD6D71A75B}" srcOrd="3" destOrd="0" presId="urn:microsoft.com/office/officeart/2005/8/layout/hProcess6"/>
    <dgm:cxn modelId="{E2FF7AE0-744B-44B6-9217-231FE331F95A}" type="presParOf" srcId="{92541F90-4A5B-4AA5-B18D-6B3506E48960}" destId="{7F4B1339-04F9-4A25-AE6F-87860F8B73F4}" srcOrd="7" destOrd="0" presId="urn:microsoft.com/office/officeart/2005/8/layout/hProcess6"/>
    <dgm:cxn modelId="{BB0B4D38-79A8-4300-8AA4-39E3963D74BA}" type="presParOf" srcId="{92541F90-4A5B-4AA5-B18D-6B3506E48960}" destId="{24323590-F682-4762-B4F6-D0FDC33E2442}" srcOrd="8" destOrd="0" presId="urn:microsoft.com/office/officeart/2005/8/layout/hProcess6"/>
    <dgm:cxn modelId="{D0081E21-6256-4AB0-BDE8-0F5631FDB15B}" type="presParOf" srcId="{24323590-F682-4762-B4F6-D0FDC33E2442}" destId="{232EE368-4C6E-45A0-81C8-20D88F587B67}" srcOrd="0" destOrd="0" presId="urn:microsoft.com/office/officeart/2005/8/layout/hProcess6"/>
    <dgm:cxn modelId="{28B83A3E-1ECD-4E90-A77E-3C722E10BB3E}" type="presParOf" srcId="{24323590-F682-4762-B4F6-D0FDC33E2442}" destId="{58AE0604-0715-496C-A5A6-E6490CAF8DE7}" srcOrd="1" destOrd="0" presId="urn:microsoft.com/office/officeart/2005/8/layout/hProcess6"/>
    <dgm:cxn modelId="{B186C35B-FE6B-4D46-AB06-AE94E835AC59}" type="presParOf" srcId="{24323590-F682-4762-B4F6-D0FDC33E2442}" destId="{D88CA6FF-E97B-4E97-9217-DAA4F03D9E63}" srcOrd="2" destOrd="0" presId="urn:microsoft.com/office/officeart/2005/8/layout/hProcess6"/>
    <dgm:cxn modelId="{27DF33F2-02E9-4778-BAEE-977B36D28514}" type="presParOf" srcId="{24323590-F682-4762-B4F6-D0FDC33E2442}" destId="{E2778854-298D-4E9A-A0CC-BD9B42047D9E}" srcOrd="3" destOrd="0" presId="urn:microsoft.com/office/officeart/2005/8/layout/hProcess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1E6D925-20FD-4195-A9AB-34021922EEE9}" type="doc">
      <dgm:prSet loTypeId="urn:microsoft.com/office/officeart/2005/8/layout/hProcess6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2132F9F-55DC-49A0-9A8F-955C28EF535B}">
      <dgm:prSet phldrT="[Text]" custT="1"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cs-CZ" sz="2800" b="1" dirty="0" smtClean="0"/>
            <a:t>59</a:t>
          </a:r>
          <a:endParaRPr lang="cs-CZ" sz="2800" b="1" dirty="0"/>
        </a:p>
      </dgm:t>
    </dgm:pt>
    <dgm:pt modelId="{31BE8CB8-E964-4B93-9055-E761C3DD7029}" type="parTrans" cxnId="{83A7B650-F0EB-4326-B3BE-3450BA707383}">
      <dgm:prSet/>
      <dgm:spPr/>
      <dgm:t>
        <a:bodyPr/>
        <a:lstStyle/>
        <a:p>
          <a:endParaRPr lang="cs-CZ"/>
        </a:p>
      </dgm:t>
    </dgm:pt>
    <dgm:pt modelId="{9E33127B-CB07-4A58-BDC8-BC5708657E7B}" type="sibTrans" cxnId="{83A7B650-F0EB-4326-B3BE-3450BA707383}">
      <dgm:prSet/>
      <dgm:spPr/>
      <dgm:t>
        <a:bodyPr/>
        <a:lstStyle/>
        <a:p>
          <a:endParaRPr lang="cs-CZ"/>
        </a:p>
      </dgm:t>
    </dgm:pt>
    <dgm:pt modelId="{6B22FCFD-5345-4AB0-A71B-C13677D8C973}">
      <dgm:prSet phldrT="[Text]" custT="1"/>
      <dgm:spPr/>
      <dgm:t>
        <a:bodyPr/>
        <a:lstStyle/>
        <a:p>
          <a:r>
            <a:rPr lang="cs-CZ" sz="2800" b="1" dirty="0" smtClean="0"/>
            <a:t>+ 2</a:t>
          </a:r>
          <a:endParaRPr lang="cs-CZ" sz="2800" b="1" dirty="0"/>
        </a:p>
      </dgm:t>
    </dgm:pt>
    <dgm:pt modelId="{68196BE0-AA64-4C98-9AF8-AB8CE760C7B4}" type="parTrans" cxnId="{CFE42283-2D6A-4A9C-9AB0-F08032E96670}">
      <dgm:prSet/>
      <dgm:spPr/>
      <dgm:t>
        <a:bodyPr/>
        <a:lstStyle/>
        <a:p>
          <a:endParaRPr lang="cs-CZ"/>
        </a:p>
      </dgm:t>
    </dgm:pt>
    <dgm:pt modelId="{E1CF4F6C-27F5-4AFE-A32E-E6BC6219CD1F}" type="sibTrans" cxnId="{CFE42283-2D6A-4A9C-9AB0-F08032E96670}">
      <dgm:prSet/>
      <dgm:spPr/>
      <dgm:t>
        <a:bodyPr/>
        <a:lstStyle/>
        <a:p>
          <a:endParaRPr lang="cs-CZ"/>
        </a:p>
      </dgm:t>
    </dgm:pt>
    <dgm:pt modelId="{EA373EBF-991E-4727-BD06-40AE9583D202}">
      <dgm:prSet phldrT="[Text]"/>
      <dgm:spPr/>
      <dgm:t>
        <a:bodyPr/>
        <a:lstStyle/>
        <a:p>
          <a:r>
            <a:rPr lang="cs-CZ" b="1" dirty="0" smtClean="0"/>
            <a:t>61</a:t>
          </a:r>
          <a:endParaRPr lang="cs-CZ" b="1" dirty="0"/>
        </a:p>
      </dgm:t>
    </dgm:pt>
    <dgm:pt modelId="{2426974B-DF2D-498F-994A-C06245922531}" type="parTrans" cxnId="{B4880BA0-6366-48A4-92A2-549B40EB5DD1}">
      <dgm:prSet/>
      <dgm:spPr/>
      <dgm:t>
        <a:bodyPr/>
        <a:lstStyle/>
        <a:p>
          <a:endParaRPr lang="cs-CZ"/>
        </a:p>
      </dgm:t>
    </dgm:pt>
    <dgm:pt modelId="{755300A1-A876-4493-82DD-2498DF7250DB}" type="sibTrans" cxnId="{B4880BA0-6366-48A4-92A2-549B40EB5DD1}">
      <dgm:prSet/>
      <dgm:spPr/>
      <dgm:t>
        <a:bodyPr/>
        <a:lstStyle/>
        <a:p>
          <a:endParaRPr lang="cs-CZ"/>
        </a:p>
      </dgm:t>
    </dgm:pt>
    <dgm:pt modelId="{DD754AB7-A6BA-445F-ABA9-CD6A646BE6B7}">
      <dgm:prSet phldrT="[Text]" custT="1"/>
      <dgm:spPr/>
      <dgm:t>
        <a:bodyPr/>
        <a:lstStyle/>
        <a:p>
          <a:r>
            <a:rPr lang="cs-CZ" sz="2800" b="1" dirty="0" smtClean="0"/>
            <a:t>- 4</a:t>
          </a:r>
          <a:endParaRPr lang="cs-CZ" sz="2800" b="1" dirty="0"/>
        </a:p>
      </dgm:t>
    </dgm:pt>
    <dgm:pt modelId="{1F6A3A93-78F2-40BF-8F23-063F96DBE676}" type="parTrans" cxnId="{8696607E-EF1C-47CB-AEEF-76DDFE7228F8}">
      <dgm:prSet/>
      <dgm:spPr/>
      <dgm:t>
        <a:bodyPr/>
        <a:lstStyle/>
        <a:p>
          <a:endParaRPr lang="cs-CZ"/>
        </a:p>
      </dgm:t>
    </dgm:pt>
    <dgm:pt modelId="{E40A3AD9-EF05-41DD-8C84-6FB3340A7814}" type="sibTrans" cxnId="{8696607E-EF1C-47CB-AEEF-76DDFE7228F8}">
      <dgm:prSet/>
      <dgm:spPr/>
      <dgm:t>
        <a:bodyPr/>
        <a:lstStyle/>
        <a:p>
          <a:endParaRPr lang="cs-CZ"/>
        </a:p>
      </dgm:t>
    </dgm:pt>
    <dgm:pt modelId="{3FAC2B28-937B-4D07-80B2-6412D6F3DF6F}">
      <dgm:prSet phldrT="[Text]" custT="1"/>
      <dgm:spPr/>
      <dgm:t>
        <a:bodyPr/>
        <a:lstStyle/>
        <a:p>
          <a:r>
            <a:rPr lang="cs-CZ" sz="2800" b="1" dirty="0" smtClean="0"/>
            <a:t>57</a:t>
          </a:r>
          <a:endParaRPr lang="cs-CZ" sz="2800" b="1" dirty="0"/>
        </a:p>
      </dgm:t>
    </dgm:pt>
    <dgm:pt modelId="{6D9166A3-A8E7-4813-9E08-9B01016FAD9F}" type="parTrans" cxnId="{10BC1B3B-F458-4641-AB83-725E0FB6B9FE}">
      <dgm:prSet/>
      <dgm:spPr/>
      <dgm:t>
        <a:bodyPr/>
        <a:lstStyle/>
        <a:p>
          <a:endParaRPr lang="cs-CZ"/>
        </a:p>
      </dgm:t>
    </dgm:pt>
    <dgm:pt modelId="{08345F40-907B-46DF-BF88-C18A166A309A}" type="sibTrans" cxnId="{10BC1B3B-F458-4641-AB83-725E0FB6B9FE}">
      <dgm:prSet/>
      <dgm:spPr/>
      <dgm:t>
        <a:bodyPr/>
        <a:lstStyle/>
        <a:p>
          <a:endParaRPr lang="cs-CZ"/>
        </a:p>
      </dgm:t>
    </dgm:pt>
    <dgm:pt modelId="{F8ADDCDB-D1BD-4BBF-B613-773AF4534832}">
      <dgm:prSet phldrT="[Text]"/>
      <dgm:spPr/>
      <dgm:t>
        <a:bodyPr/>
        <a:lstStyle/>
        <a:p>
          <a:r>
            <a:rPr lang="cs-CZ" b="1" dirty="0" smtClean="0">
              <a:solidFill>
                <a:srgbClr val="FFFF00"/>
              </a:solidFill>
            </a:rPr>
            <a:t>54</a:t>
          </a:r>
          <a:endParaRPr lang="cs-CZ" b="1" dirty="0">
            <a:solidFill>
              <a:srgbClr val="FFFF00"/>
            </a:solidFill>
          </a:endParaRPr>
        </a:p>
      </dgm:t>
    </dgm:pt>
    <dgm:pt modelId="{DD7B33CC-893B-419E-A400-C8E576CB001E}" type="parTrans" cxnId="{1CE9D497-2FE1-4CCF-BBAF-55319790D1A7}">
      <dgm:prSet/>
      <dgm:spPr/>
      <dgm:t>
        <a:bodyPr/>
        <a:lstStyle/>
        <a:p>
          <a:endParaRPr lang="cs-CZ"/>
        </a:p>
      </dgm:t>
    </dgm:pt>
    <dgm:pt modelId="{29CFE037-D110-47BE-93C2-B4BEE38C033B}" type="sibTrans" cxnId="{1CE9D497-2FE1-4CCF-BBAF-55319790D1A7}">
      <dgm:prSet/>
      <dgm:spPr/>
      <dgm:t>
        <a:bodyPr/>
        <a:lstStyle/>
        <a:p>
          <a:endParaRPr lang="cs-CZ"/>
        </a:p>
      </dgm:t>
    </dgm:pt>
    <dgm:pt modelId="{09631561-7A20-4649-A8E0-458828A11BC1}">
      <dgm:prSet phldrT="[Text]"/>
      <dgm:spPr/>
      <dgm:t>
        <a:bodyPr/>
        <a:lstStyle/>
        <a:p>
          <a:r>
            <a:rPr lang="cs-CZ" b="1" dirty="0" smtClean="0"/>
            <a:t>62</a:t>
          </a:r>
          <a:endParaRPr lang="cs-CZ" b="1" dirty="0"/>
        </a:p>
      </dgm:t>
    </dgm:pt>
    <dgm:pt modelId="{67A7D7D9-2AD1-4DC5-9878-5CC5E05B745E}" type="parTrans" cxnId="{B60820B0-5DE6-4750-87AD-BEB2B17D4355}">
      <dgm:prSet/>
      <dgm:spPr/>
      <dgm:t>
        <a:bodyPr/>
        <a:lstStyle/>
        <a:p>
          <a:endParaRPr lang="cs-CZ"/>
        </a:p>
      </dgm:t>
    </dgm:pt>
    <dgm:pt modelId="{5DB6D9F3-819B-4498-B4E5-AD0BC2E2E112}" type="sibTrans" cxnId="{B60820B0-5DE6-4750-87AD-BEB2B17D4355}">
      <dgm:prSet/>
      <dgm:spPr/>
      <dgm:t>
        <a:bodyPr/>
        <a:lstStyle/>
        <a:p>
          <a:endParaRPr lang="cs-CZ"/>
        </a:p>
      </dgm:t>
    </dgm:pt>
    <dgm:pt modelId="{0349D4F7-F2BE-4B2A-818E-8C60915CB8C2}">
      <dgm:prSet custT="1"/>
      <dgm:spPr/>
      <dgm:t>
        <a:bodyPr/>
        <a:lstStyle/>
        <a:p>
          <a:r>
            <a:rPr lang="cs-CZ" sz="2800" b="1" dirty="0" smtClean="0"/>
            <a:t>+ 5</a:t>
          </a:r>
          <a:endParaRPr lang="cs-CZ" sz="2800" b="1" dirty="0"/>
        </a:p>
      </dgm:t>
    </dgm:pt>
    <dgm:pt modelId="{7F5DF0E9-64A8-4912-911B-E070602E980B}" type="parTrans" cxnId="{BCF84779-219D-484B-8885-20F6B8508B47}">
      <dgm:prSet/>
      <dgm:spPr/>
      <dgm:t>
        <a:bodyPr/>
        <a:lstStyle/>
        <a:p>
          <a:endParaRPr lang="cs-CZ"/>
        </a:p>
      </dgm:t>
    </dgm:pt>
    <dgm:pt modelId="{938F330B-3BE8-4493-AE69-EA0C87C1D68A}" type="sibTrans" cxnId="{BCF84779-219D-484B-8885-20F6B8508B47}">
      <dgm:prSet/>
      <dgm:spPr/>
      <dgm:t>
        <a:bodyPr/>
        <a:lstStyle/>
        <a:p>
          <a:endParaRPr lang="cs-CZ"/>
        </a:p>
      </dgm:t>
    </dgm:pt>
    <dgm:pt modelId="{4F041795-C2A3-4F8D-9F67-48773DEB9736}">
      <dgm:prSet custT="1"/>
      <dgm:spPr/>
      <dgm:t>
        <a:bodyPr/>
        <a:lstStyle/>
        <a:p>
          <a:r>
            <a:rPr lang="cs-CZ" sz="2800" b="1" dirty="0" smtClean="0"/>
            <a:t>- 8</a:t>
          </a:r>
          <a:endParaRPr lang="cs-CZ" sz="2800" b="1" dirty="0"/>
        </a:p>
      </dgm:t>
    </dgm:pt>
    <dgm:pt modelId="{FCF9EAD2-49CE-44BE-9672-F595F80F0E2E}" type="parTrans" cxnId="{6B354462-12D9-4008-BA23-9A6F43265AAD}">
      <dgm:prSet/>
      <dgm:spPr/>
      <dgm:t>
        <a:bodyPr/>
        <a:lstStyle/>
        <a:p>
          <a:endParaRPr lang="cs-CZ"/>
        </a:p>
      </dgm:t>
    </dgm:pt>
    <dgm:pt modelId="{CA282803-EF07-4440-8093-FADA535F5983}" type="sibTrans" cxnId="{6B354462-12D9-4008-BA23-9A6F43265AAD}">
      <dgm:prSet/>
      <dgm:spPr/>
      <dgm:t>
        <a:bodyPr/>
        <a:lstStyle/>
        <a:p>
          <a:endParaRPr lang="cs-CZ"/>
        </a:p>
      </dgm:t>
    </dgm:pt>
    <dgm:pt modelId="{92541F90-4A5B-4AA5-B18D-6B3506E48960}" type="pres">
      <dgm:prSet presAssocID="{B1E6D925-20FD-4195-A9AB-34021922EEE9}" presName="theList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063E49E-A996-49EF-9736-0EF745366EB7}" type="pres">
      <dgm:prSet presAssocID="{32132F9F-55DC-49A0-9A8F-955C28EF535B}" presName="compNode" presStyleCnt="0"/>
      <dgm:spPr/>
    </dgm:pt>
    <dgm:pt modelId="{D499FB55-A190-45F3-AF17-F2292A89D042}" type="pres">
      <dgm:prSet presAssocID="{32132F9F-55DC-49A0-9A8F-955C28EF535B}" presName="noGeometry" presStyleCnt="0"/>
      <dgm:spPr/>
    </dgm:pt>
    <dgm:pt modelId="{C37D17AB-0B62-4675-BE84-839C37CDAE82}" type="pres">
      <dgm:prSet presAssocID="{32132F9F-55DC-49A0-9A8F-955C28EF535B}" presName="childTextVisible" presStyleLbl="bgAccFollow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98CE97-650F-454B-A1F7-AD7BA5B52205}" type="pres">
      <dgm:prSet presAssocID="{32132F9F-55DC-49A0-9A8F-955C28EF535B}" presName="childTextHidden" presStyleLbl="bgAccFollowNode1" presStyleIdx="0" presStyleCnt="5"/>
      <dgm:spPr/>
      <dgm:t>
        <a:bodyPr/>
        <a:lstStyle/>
        <a:p>
          <a:endParaRPr lang="cs-CZ"/>
        </a:p>
      </dgm:t>
    </dgm:pt>
    <dgm:pt modelId="{B714FF2C-AE42-42F5-A31C-CB065930EE33}" type="pres">
      <dgm:prSet presAssocID="{32132F9F-55DC-49A0-9A8F-955C28EF535B}" presName="parentText" presStyleLbl="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B11B70-55C4-4F81-BA00-DF72524DFC86}" type="pres">
      <dgm:prSet presAssocID="{32132F9F-55DC-49A0-9A8F-955C28EF535B}" presName="aSpace" presStyleCnt="0"/>
      <dgm:spPr/>
    </dgm:pt>
    <dgm:pt modelId="{57250EB4-6AF8-4279-AF27-9333FBD96A65}" type="pres">
      <dgm:prSet presAssocID="{EA373EBF-991E-4727-BD06-40AE9583D202}" presName="compNode" presStyleCnt="0"/>
      <dgm:spPr/>
    </dgm:pt>
    <dgm:pt modelId="{493FAECB-BDA5-4BC4-AF1C-C8ED0F076D0D}" type="pres">
      <dgm:prSet presAssocID="{EA373EBF-991E-4727-BD06-40AE9583D202}" presName="noGeometry" presStyleCnt="0"/>
      <dgm:spPr/>
    </dgm:pt>
    <dgm:pt modelId="{EEDBE665-A226-4765-9A29-8600A2C1B1B0}" type="pres">
      <dgm:prSet presAssocID="{EA373EBF-991E-4727-BD06-40AE9583D202}" presName="childTextVisible" presStyleLbl="bgAccFollow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E7298A-8064-44C9-9625-71E4900F93E9}" type="pres">
      <dgm:prSet presAssocID="{EA373EBF-991E-4727-BD06-40AE9583D202}" presName="childTextHidden" presStyleLbl="bgAccFollowNode1" presStyleIdx="1" presStyleCnt="5"/>
      <dgm:spPr/>
      <dgm:t>
        <a:bodyPr/>
        <a:lstStyle/>
        <a:p>
          <a:endParaRPr lang="cs-CZ"/>
        </a:p>
      </dgm:t>
    </dgm:pt>
    <dgm:pt modelId="{9A387EB7-47FF-46F3-B8A6-BF1D8D4E5829}" type="pres">
      <dgm:prSet presAssocID="{EA373EBF-991E-4727-BD06-40AE9583D202}" presName="parentText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8860C5-0BC6-4CC2-8CDE-B8B2E470056A}" type="pres">
      <dgm:prSet presAssocID="{EA373EBF-991E-4727-BD06-40AE9583D202}" presName="aSpace" presStyleCnt="0"/>
      <dgm:spPr/>
    </dgm:pt>
    <dgm:pt modelId="{05DF485C-1832-4BB7-829D-A2B14BAC3339}" type="pres">
      <dgm:prSet presAssocID="{3FAC2B28-937B-4D07-80B2-6412D6F3DF6F}" presName="compNode" presStyleCnt="0"/>
      <dgm:spPr/>
    </dgm:pt>
    <dgm:pt modelId="{66A8A1B6-E135-4074-883F-0C122E6A682D}" type="pres">
      <dgm:prSet presAssocID="{3FAC2B28-937B-4D07-80B2-6412D6F3DF6F}" presName="noGeometry" presStyleCnt="0"/>
      <dgm:spPr/>
    </dgm:pt>
    <dgm:pt modelId="{6E48267C-E90C-4278-A778-4310660B61D8}" type="pres">
      <dgm:prSet presAssocID="{3FAC2B28-937B-4D07-80B2-6412D6F3DF6F}" presName="childTextVisible" presStyleLbl="bgAccFollow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80447E-2BB1-460E-BF99-8BA6087CA917}" type="pres">
      <dgm:prSet presAssocID="{3FAC2B28-937B-4D07-80B2-6412D6F3DF6F}" presName="childTextHidden" presStyleLbl="bgAccFollowNode1" presStyleIdx="2" presStyleCnt="5"/>
      <dgm:spPr/>
      <dgm:t>
        <a:bodyPr/>
        <a:lstStyle/>
        <a:p>
          <a:endParaRPr lang="cs-CZ"/>
        </a:p>
      </dgm:t>
    </dgm:pt>
    <dgm:pt modelId="{F8D73E4A-F2C3-42BC-828A-88B63DAE7107}" type="pres">
      <dgm:prSet presAssocID="{3FAC2B28-937B-4D07-80B2-6412D6F3DF6F}" presName="parentText" presStyleLbl="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6C6588-41BD-455B-8CA0-0D73B59ED66A}" type="pres">
      <dgm:prSet presAssocID="{3FAC2B28-937B-4D07-80B2-6412D6F3DF6F}" presName="aSpace" presStyleCnt="0"/>
      <dgm:spPr/>
    </dgm:pt>
    <dgm:pt modelId="{2481B247-6F8E-4BBE-95F7-A6102B902BA3}" type="pres">
      <dgm:prSet presAssocID="{09631561-7A20-4649-A8E0-458828A11BC1}" presName="compNode" presStyleCnt="0"/>
      <dgm:spPr/>
    </dgm:pt>
    <dgm:pt modelId="{8C3E0263-81D7-44D2-8EAC-5C8CDDDBAE91}" type="pres">
      <dgm:prSet presAssocID="{09631561-7A20-4649-A8E0-458828A11BC1}" presName="noGeometry" presStyleCnt="0"/>
      <dgm:spPr/>
    </dgm:pt>
    <dgm:pt modelId="{7E9ACF3A-02E5-4228-8EA0-1C17678CE71B}" type="pres">
      <dgm:prSet presAssocID="{09631561-7A20-4649-A8E0-458828A11BC1}" presName="childTextVisible" presStyleLbl="bgAccFollow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AD81F65-D3B3-4A40-8D89-46674BFEC2F6}" type="pres">
      <dgm:prSet presAssocID="{09631561-7A20-4649-A8E0-458828A11BC1}" presName="childTextHidden" presStyleLbl="bgAccFollowNode1" presStyleIdx="3" presStyleCnt="5"/>
      <dgm:spPr/>
      <dgm:t>
        <a:bodyPr/>
        <a:lstStyle/>
        <a:p>
          <a:endParaRPr lang="cs-CZ"/>
        </a:p>
      </dgm:t>
    </dgm:pt>
    <dgm:pt modelId="{39C8F383-6383-4267-A93F-48FD6D71A75B}" type="pres">
      <dgm:prSet presAssocID="{09631561-7A20-4649-A8E0-458828A11BC1}" presName="parentText" presStyleLbl="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4B1339-04F9-4A25-AE6F-87860F8B73F4}" type="pres">
      <dgm:prSet presAssocID="{09631561-7A20-4649-A8E0-458828A11BC1}" presName="aSpace" presStyleCnt="0"/>
      <dgm:spPr/>
    </dgm:pt>
    <dgm:pt modelId="{24323590-F682-4762-B4F6-D0FDC33E2442}" type="pres">
      <dgm:prSet presAssocID="{F8ADDCDB-D1BD-4BBF-B613-773AF4534832}" presName="compNode" presStyleCnt="0"/>
      <dgm:spPr/>
    </dgm:pt>
    <dgm:pt modelId="{232EE368-4C6E-45A0-81C8-20D88F587B67}" type="pres">
      <dgm:prSet presAssocID="{F8ADDCDB-D1BD-4BBF-B613-773AF4534832}" presName="noGeometry" presStyleCnt="0"/>
      <dgm:spPr/>
    </dgm:pt>
    <dgm:pt modelId="{58AE0604-0715-496C-A5A6-E6490CAF8DE7}" type="pres">
      <dgm:prSet presAssocID="{F8ADDCDB-D1BD-4BBF-B613-773AF4534832}" presName="childTextVisible" presStyleLbl="bgAccFollowNode1" presStyleIdx="4" presStyleCnt="5" custAng="11712733" custLinFactNeighborX="-49444" custLinFactNeighborY="-2429">
        <dgm:presLayoutVars>
          <dgm:bulletEnabled val="1"/>
        </dgm:presLayoutVars>
      </dgm:prSet>
      <dgm:spPr>
        <a:prstGeom prst="sun">
          <a:avLst/>
        </a:prstGeom>
      </dgm:spPr>
      <dgm:t>
        <a:bodyPr/>
        <a:lstStyle/>
        <a:p>
          <a:endParaRPr lang="cs-CZ"/>
        </a:p>
      </dgm:t>
    </dgm:pt>
    <dgm:pt modelId="{D88CA6FF-E97B-4E97-9217-DAA4F03D9E63}" type="pres">
      <dgm:prSet presAssocID="{F8ADDCDB-D1BD-4BBF-B613-773AF4534832}" presName="childTextHidden" presStyleLbl="bgAccFollowNode1" presStyleIdx="4" presStyleCnt="5"/>
      <dgm:spPr/>
    </dgm:pt>
    <dgm:pt modelId="{E2778854-298D-4E9A-A0CC-BD9B42047D9E}" type="pres">
      <dgm:prSet presAssocID="{F8ADDCDB-D1BD-4BBF-B613-773AF4534832}" presName="parentText" presStyleLbl="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CF84779-219D-484B-8885-20F6B8508B47}" srcId="{3FAC2B28-937B-4D07-80B2-6412D6F3DF6F}" destId="{0349D4F7-F2BE-4B2A-818E-8C60915CB8C2}" srcOrd="0" destOrd="0" parTransId="{7F5DF0E9-64A8-4912-911B-E070602E980B}" sibTransId="{938F330B-3BE8-4493-AE69-EA0C87C1D68A}"/>
    <dgm:cxn modelId="{B60820B0-5DE6-4750-87AD-BEB2B17D4355}" srcId="{B1E6D925-20FD-4195-A9AB-34021922EEE9}" destId="{09631561-7A20-4649-A8E0-458828A11BC1}" srcOrd="3" destOrd="0" parTransId="{67A7D7D9-2AD1-4DC5-9878-5CC5E05B745E}" sibTransId="{5DB6D9F3-819B-4498-B4E5-AD0BC2E2E112}"/>
    <dgm:cxn modelId="{D0CA4C54-F94C-41DE-A1E0-0EDFD912C84A}" type="presOf" srcId="{09631561-7A20-4649-A8E0-458828A11BC1}" destId="{39C8F383-6383-4267-A93F-48FD6D71A75B}" srcOrd="0" destOrd="0" presId="urn:microsoft.com/office/officeart/2005/8/layout/hProcess6"/>
    <dgm:cxn modelId="{8696607E-EF1C-47CB-AEEF-76DDFE7228F8}" srcId="{EA373EBF-991E-4727-BD06-40AE9583D202}" destId="{DD754AB7-A6BA-445F-ABA9-CD6A646BE6B7}" srcOrd="0" destOrd="0" parTransId="{1F6A3A93-78F2-40BF-8F23-063F96DBE676}" sibTransId="{E40A3AD9-EF05-41DD-8C84-6FB3340A7814}"/>
    <dgm:cxn modelId="{3A5F8AAF-54A1-49EF-B5E8-E87DC6DDF034}" type="presOf" srcId="{B1E6D925-20FD-4195-A9AB-34021922EEE9}" destId="{92541F90-4A5B-4AA5-B18D-6B3506E48960}" srcOrd="0" destOrd="0" presId="urn:microsoft.com/office/officeart/2005/8/layout/hProcess6"/>
    <dgm:cxn modelId="{10BC1B3B-F458-4641-AB83-725E0FB6B9FE}" srcId="{B1E6D925-20FD-4195-A9AB-34021922EEE9}" destId="{3FAC2B28-937B-4D07-80B2-6412D6F3DF6F}" srcOrd="2" destOrd="0" parTransId="{6D9166A3-A8E7-4813-9E08-9B01016FAD9F}" sibTransId="{08345F40-907B-46DF-BF88-C18A166A309A}"/>
    <dgm:cxn modelId="{B4880BA0-6366-48A4-92A2-549B40EB5DD1}" srcId="{B1E6D925-20FD-4195-A9AB-34021922EEE9}" destId="{EA373EBF-991E-4727-BD06-40AE9583D202}" srcOrd="1" destOrd="0" parTransId="{2426974B-DF2D-498F-994A-C06245922531}" sibTransId="{755300A1-A876-4493-82DD-2498DF7250DB}"/>
    <dgm:cxn modelId="{47E5B810-68A8-41D1-B2AA-A03F095E6D9C}" type="presOf" srcId="{F8ADDCDB-D1BD-4BBF-B613-773AF4534832}" destId="{E2778854-298D-4E9A-A0CC-BD9B42047D9E}" srcOrd="0" destOrd="0" presId="urn:microsoft.com/office/officeart/2005/8/layout/hProcess6"/>
    <dgm:cxn modelId="{CFE42283-2D6A-4A9C-9AB0-F08032E96670}" srcId="{32132F9F-55DC-49A0-9A8F-955C28EF535B}" destId="{6B22FCFD-5345-4AB0-A71B-C13677D8C973}" srcOrd="0" destOrd="0" parTransId="{68196BE0-AA64-4C98-9AF8-AB8CE760C7B4}" sibTransId="{E1CF4F6C-27F5-4AFE-A32E-E6BC6219CD1F}"/>
    <dgm:cxn modelId="{D1D5627C-05B5-4F24-A3E3-4C15AEC7B554}" type="presOf" srcId="{0349D4F7-F2BE-4B2A-818E-8C60915CB8C2}" destId="{6E48267C-E90C-4278-A778-4310660B61D8}" srcOrd="0" destOrd="0" presId="urn:microsoft.com/office/officeart/2005/8/layout/hProcess6"/>
    <dgm:cxn modelId="{5FDECCDF-CF67-4DAC-8277-3800A6916E66}" type="presOf" srcId="{4F041795-C2A3-4F8D-9F67-48773DEB9736}" destId="{CAD81F65-D3B3-4A40-8D89-46674BFEC2F6}" srcOrd="1" destOrd="0" presId="urn:microsoft.com/office/officeart/2005/8/layout/hProcess6"/>
    <dgm:cxn modelId="{56943FD7-36AF-43B2-874F-157063496096}" type="presOf" srcId="{6B22FCFD-5345-4AB0-A71B-C13677D8C973}" destId="{C37D17AB-0B62-4675-BE84-839C37CDAE82}" srcOrd="0" destOrd="0" presId="urn:microsoft.com/office/officeart/2005/8/layout/hProcess6"/>
    <dgm:cxn modelId="{5D88FFA7-5FC6-4305-A1D8-20CFE57DEDB6}" type="presOf" srcId="{4F041795-C2A3-4F8D-9F67-48773DEB9736}" destId="{7E9ACF3A-02E5-4228-8EA0-1C17678CE71B}" srcOrd="0" destOrd="0" presId="urn:microsoft.com/office/officeart/2005/8/layout/hProcess6"/>
    <dgm:cxn modelId="{6B354462-12D9-4008-BA23-9A6F43265AAD}" srcId="{09631561-7A20-4649-A8E0-458828A11BC1}" destId="{4F041795-C2A3-4F8D-9F67-48773DEB9736}" srcOrd="0" destOrd="0" parTransId="{FCF9EAD2-49CE-44BE-9672-F595F80F0E2E}" sibTransId="{CA282803-EF07-4440-8093-FADA535F5983}"/>
    <dgm:cxn modelId="{D7FD4CB8-8F9C-48EE-B65A-A3E3E464F3E4}" type="presOf" srcId="{6B22FCFD-5345-4AB0-A71B-C13677D8C973}" destId="{7298CE97-650F-454B-A1F7-AD7BA5B52205}" srcOrd="1" destOrd="0" presId="urn:microsoft.com/office/officeart/2005/8/layout/hProcess6"/>
    <dgm:cxn modelId="{1CE9D497-2FE1-4CCF-BBAF-55319790D1A7}" srcId="{B1E6D925-20FD-4195-A9AB-34021922EEE9}" destId="{F8ADDCDB-D1BD-4BBF-B613-773AF4534832}" srcOrd="4" destOrd="0" parTransId="{DD7B33CC-893B-419E-A400-C8E576CB001E}" sibTransId="{29CFE037-D110-47BE-93C2-B4BEE38C033B}"/>
    <dgm:cxn modelId="{8C8F86A3-AAC7-47E0-93E4-2723CB0A7CD5}" type="presOf" srcId="{32132F9F-55DC-49A0-9A8F-955C28EF535B}" destId="{B714FF2C-AE42-42F5-A31C-CB065930EE33}" srcOrd="0" destOrd="0" presId="urn:microsoft.com/office/officeart/2005/8/layout/hProcess6"/>
    <dgm:cxn modelId="{B2AEA774-8ECE-41C0-BCDB-2B3750D73F5B}" type="presOf" srcId="{0349D4F7-F2BE-4B2A-818E-8C60915CB8C2}" destId="{8080447E-2BB1-460E-BF99-8BA6087CA917}" srcOrd="1" destOrd="0" presId="urn:microsoft.com/office/officeart/2005/8/layout/hProcess6"/>
    <dgm:cxn modelId="{2E829703-55CF-4FB8-83D6-50B40D84E288}" type="presOf" srcId="{EA373EBF-991E-4727-BD06-40AE9583D202}" destId="{9A387EB7-47FF-46F3-B8A6-BF1D8D4E5829}" srcOrd="0" destOrd="0" presId="urn:microsoft.com/office/officeart/2005/8/layout/hProcess6"/>
    <dgm:cxn modelId="{08A5299B-7C90-45C6-965A-24142F0AA8D0}" type="presOf" srcId="{DD754AB7-A6BA-445F-ABA9-CD6A646BE6B7}" destId="{EEDBE665-A226-4765-9A29-8600A2C1B1B0}" srcOrd="0" destOrd="0" presId="urn:microsoft.com/office/officeart/2005/8/layout/hProcess6"/>
    <dgm:cxn modelId="{C6478C9D-E96D-4F44-BE65-650A4FE43B28}" type="presOf" srcId="{DD754AB7-A6BA-445F-ABA9-CD6A646BE6B7}" destId="{A0E7298A-8064-44C9-9625-71E4900F93E9}" srcOrd="1" destOrd="0" presId="urn:microsoft.com/office/officeart/2005/8/layout/hProcess6"/>
    <dgm:cxn modelId="{83A7B650-F0EB-4326-B3BE-3450BA707383}" srcId="{B1E6D925-20FD-4195-A9AB-34021922EEE9}" destId="{32132F9F-55DC-49A0-9A8F-955C28EF535B}" srcOrd="0" destOrd="0" parTransId="{31BE8CB8-E964-4B93-9055-E761C3DD7029}" sibTransId="{9E33127B-CB07-4A58-BDC8-BC5708657E7B}"/>
    <dgm:cxn modelId="{42AC7A15-48FA-4811-A846-9CF0093CA2DE}" type="presOf" srcId="{3FAC2B28-937B-4D07-80B2-6412D6F3DF6F}" destId="{F8D73E4A-F2C3-42BC-828A-88B63DAE7107}" srcOrd="0" destOrd="0" presId="urn:microsoft.com/office/officeart/2005/8/layout/hProcess6"/>
    <dgm:cxn modelId="{9496D668-FBC6-4FFB-B2DE-28E9CFB21450}" type="presParOf" srcId="{92541F90-4A5B-4AA5-B18D-6B3506E48960}" destId="{A063E49E-A996-49EF-9736-0EF745366EB7}" srcOrd="0" destOrd="0" presId="urn:microsoft.com/office/officeart/2005/8/layout/hProcess6"/>
    <dgm:cxn modelId="{2D89385A-1155-4B05-949E-950E13785A08}" type="presParOf" srcId="{A063E49E-A996-49EF-9736-0EF745366EB7}" destId="{D499FB55-A190-45F3-AF17-F2292A89D042}" srcOrd="0" destOrd="0" presId="urn:microsoft.com/office/officeart/2005/8/layout/hProcess6"/>
    <dgm:cxn modelId="{18381096-41F8-4251-9530-27177E0B058E}" type="presParOf" srcId="{A063E49E-A996-49EF-9736-0EF745366EB7}" destId="{C37D17AB-0B62-4675-BE84-839C37CDAE82}" srcOrd="1" destOrd="0" presId="urn:microsoft.com/office/officeart/2005/8/layout/hProcess6"/>
    <dgm:cxn modelId="{F1DDAE3E-6311-4577-A279-F55AA29098FD}" type="presParOf" srcId="{A063E49E-A996-49EF-9736-0EF745366EB7}" destId="{7298CE97-650F-454B-A1F7-AD7BA5B52205}" srcOrd="2" destOrd="0" presId="urn:microsoft.com/office/officeart/2005/8/layout/hProcess6"/>
    <dgm:cxn modelId="{28DDE3DF-355A-43D9-9C81-A68AE06CC2AC}" type="presParOf" srcId="{A063E49E-A996-49EF-9736-0EF745366EB7}" destId="{B714FF2C-AE42-42F5-A31C-CB065930EE33}" srcOrd="3" destOrd="0" presId="urn:microsoft.com/office/officeart/2005/8/layout/hProcess6"/>
    <dgm:cxn modelId="{0967B56E-095B-4E1B-ADE3-32ED00E6B335}" type="presParOf" srcId="{92541F90-4A5B-4AA5-B18D-6B3506E48960}" destId="{F2B11B70-55C4-4F81-BA00-DF72524DFC86}" srcOrd="1" destOrd="0" presId="urn:microsoft.com/office/officeart/2005/8/layout/hProcess6"/>
    <dgm:cxn modelId="{DC9598A1-2709-4D05-95BF-581AB66F6CA3}" type="presParOf" srcId="{92541F90-4A5B-4AA5-B18D-6B3506E48960}" destId="{57250EB4-6AF8-4279-AF27-9333FBD96A65}" srcOrd="2" destOrd="0" presId="urn:microsoft.com/office/officeart/2005/8/layout/hProcess6"/>
    <dgm:cxn modelId="{79DF70BC-C8AF-4F7B-B03F-204AD6332EDA}" type="presParOf" srcId="{57250EB4-6AF8-4279-AF27-9333FBD96A65}" destId="{493FAECB-BDA5-4BC4-AF1C-C8ED0F076D0D}" srcOrd="0" destOrd="0" presId="urn:microsoft.com/office/officeart/2005/8/layout/hProcess6"/>
    <dgm:cxn modelId="{A0601D01-5B36-4E0D-AECD-1B36189DCB48}" type="presParOf" srcId="{57250EB4-6AF8-4279-AF27-9333FBD96A65}" destId="{EEDBE665-A226-4765-9A29-8600A2C1B1B0}" srcOrd="1" destOrd="0" presId="urn:microsoft.com/office/officeart/2005/8/layout/hProcess6"/>
    <dgm:cxn modelId="{718BA94B-D71E-4949-AD58-CA13AF2E3FA9}" type="presParOf" srcId="{57250EB4-6AF8-4279-AF27-9333FBD96A65}" destId="{A0E7298A-8064-44C9-9625-71E4900F93E9}" srcOrd="2" destOrd="0" presId="urn:microsoft.com/office/officeart/2005/8/layout/hProcess6"/>
    <dgm:cxn modelId="{CC77ED62-F3E1-4E6F-AC0E-AB6EC3981CEE}" type="presParOf" srcId="{57250EB4-6AF8-4279-AF27-9333FBD96A65}" destId="{9A387EB7-47FF-46F3-B8A6-BF1D8D4E5829}" srcOrd="3" destOrd="0" presId="urn:microsoft.com/office/officeart/2005/8/layout/hProcess6"/>
    <dgm:cxn modelId="{9636CA15-D0A4-41BF-A6A2-8099D897BA5B}" type="presParOf" srcId="{92541F90-4A5B-4AA5-B18D-6B3506E48960}" destId="{DD8860C5-0BC6-4CC2-8CDE-B8B2E470056A}" srcOrd="3" destOrd="0" presId="urn:microsoft.com/office/officeart/2005/8/layout/hProcess6"/>
    <dgm:cxn modelId="{5CCA57BE-8983-4ED9-BB13-C4B21875093F}" type="presParOf" srcId="{92541F90-4A5B-4AA5-B18D-6B3506E48960}" destId="{05DF485C-1832-4BB7-829D-A2B14BAC3339}" srcOrd="4" destOrd="0" presId="urn:microsoft.com/office/officeart/2005/8/layout/hProcess6"/>
    <dgm:cxn modelId="{C2D098C2-0CAC-4FD6-88D9-506EC9DAAC5D}" type="presParOf" srcId="{05DF485C-1832-4BB7-829D-A2B14BAC3339}" destId="{66A8A1B6-E135-4074-883F-0C122E6A682D}" srcOrd="0" destOrd="0" presId="urn:microsoft.com/office/officeart/2005/8/layout/hProcess6"/>
    <dgm:cxn modelId="{7F26E1AD-D9EF-40B6-8DFE-F6E85150B240}" type="presParOf" srcId="{05DF485C-1832-4BB7-829D-A2B14BAC3339}" destId="{6E48267C-E90C-4278-A778-4310660B61D8}" srcOrd="1" destOrd="0" presId="urn:microsoft.com/office/officeart/2005/8/layout/hProcess6"/>
    <dgm:cxn modelId="{E1062166-69BA-4B4A-B410-BFA5B8245043}" type="presParOf" srcId="{05DF485C-1832-4BB7-829D-A2B14BAC3339}" destId="{8080447E-2BB1-460E-BF99-8BA6087CA917}" srcOrd="2" destOrd="0" presId="urn:microsoft.com/office/officeart/2005/8/layout/hProcess6"/>
    <dgm:cxn modelId="{6241E73F-E9FE-4BB1-BDAF-5E824F81950B}" type="presParOf" srcId="{05DF485C-1832-4BB7-829D-A2B14BAC3339}" destId="{F8D73E4A-F2C3-42BC-828A-88B63DAE7107}" srcOrd="3" destOrd="0" presId="urn:microsoft.com/office/officeart/2005/8/layout/hProcess6"/>
    <dgm:cxn modelId="{220F6A1E-0882-4948-A283-3D95C6813BDC}" type="presParOf" srcId="{92541F90-4A5B-4AA5-B18D-6B3506E48960}" destId="{BB6C6588-41BD-455B-8CA0-0D73B59ED66A}" srcOrd="5" destOrd="0" presId="urn:microsoft.com/office/officeart/2005/8/layout/hProcess6"/>
    <dgm:cxn modelId="{1BDA249B-FE2E-4D5F-AE37-6A3A09E1B2CE}" type="presParOf" srcId="{92541F90-4A5B-4AA5-B18D-6B3506E48960}" destId="{2481B247-6F8E-4BBE-95F7-A6102B902BA3}" srcOrd="6" destOrd="0" presId="urn:microsoft.com/office/officeart/2005/8/layout/hProcess6"/>
    <dgm:cxn modelId="{C5F00A94-C960-45FB-B061-1B9B39B39B6D}" type="presParOf" srcId="{2481B247-6F8E-4BBE-95F7-A6102B902BA3}" destId="{8C3E0263-81D7-44D2-8EAC-5C8CDDDBAE91}" srcOrd="0" destOrd="0" presId="urn:microsoft.com/office/officeart/2005/8/layout/hProcess6"/>
    <dgm:cxn modelId="{BF29F047-15DF-41FD-BE76-454B925465D0}" type="presParOf" srcId="{2481B247-6F8E-4BBE-95F7-A6102B902BA3}" destId="{7E9ACF3A-02E5-4228-8EA0-1C17678CE71B}" srcOrd="1" destOrd="0" presId="urn:microsoft.com/office/officeart/2005/8/layout/hProcess6"/>
    <dgm:cxn modelId="{2581AB6F-6E4D-4528-AE98-0F91317592B8}" type="presParOf" srcId="{2481B247-6F8E-4BBE-95F7-A6102B902BA3}" destId="{CAD81F65-D3B3-4A40-8D89-46674BFEC2F6}" srcOrd="2" destOrd="0" presId="urn:microsoft.com/office/officeart/2005/8/layout/hProcess6"/>
    <dgm:cxn modelId="{800C8CAD-2FD8-44D6-96E0-4744AD316CCE}" type="presParOf" srcId="{2481B247-6F8E-4BBE-95F7-A6102B902BA3}" destId="{39C8F383-6383-4267-A93F-48FD6D71A75B}" srcOrd="3" destOrd="0" presId="urn:microsoft.com/office/officeart/2005/8/layout/hProcess6"/>
    <dgm:cxn modelId="{85BF2CD1-6AEA-40F7-B921-6838F573984E}" type="presParOf" srcId="{92541F90-4A5B-4AA5-B18D-6B3506E48960}" destId="{7F4B1339-04F9-4A25-AE6F-87860F8B73F4}" srcOrd="7" destOrd="0" presId="urn:microsoft.com/office/officeart/2005/8/layout/hProcess6"/>
    <dgm:cxn modelId="{F55E794B-266C-4134-988B-83C2443CAEFD}" type="presParOf" srcId="{92541F90-4A5B-4AA5-B18D-6B3506E48960}" destId="{24323590-F682-4762-B4F6-D0FDC33E2442}" srcOrd="8" destOrd="0" presId="urn:microsoft.com/office/officeart/2005/8/layout/hProcess6"/>
    <dgm:cxn modelId="{B92D9C33-1637-4E9C-BD24-8EF2BB6D07B5}" type="presParOf" srcId="{24323590-F682-4762-B4F6-D0FDC33E2442}" destId="{232EE368-4C6E-45A0-81C8-20D88F587B67}" srcOrd="0" destOrd="0" presId="urn:microsoft.com/office/officeart/2005/8/layout/hProcess6"/>
    <dgm:cxn modelId="{AA369C99-6619-42C3-9CBA-E92FE1B95FBA}" type="presParOf" srcId="{24323590-F682-4762-B4F6-D0FDC33E2442}" destId="{58AE0604-0715-496C-A5A6-E6490CAF8DE7}" srcOrd="1" destOrd="0" presId="urn:microsoft.com/office/officeart/2005/8/layout/hProcess6"/>
    <dgm:cxn modelId="{13464661-C465-469B-B86F-DE97743D1C10}" type="presParOf" srcId="{24323590-F682-4762-B4F6-D0FDC33E2442}" destId="{D88CA6FF-E97B-4E97-9217-DAA4F03D9E63}" srcOrd="2" destOrd="0" presId="urn:microsoft.com/office/officeart/2005/8/layout/hProcess6"/>
    <dgm:cxn modelId="{E1B22DA8-F3CE-43D1-84B9-1656DD074CA5}" type="presParOf" srcId="{24323590-F682-4762-B4F6-D0FDC33E2442}" destId="{E2778854-298D-4E9A-A0CC-BD9B42047D9E}" srcOrd="3" destOrd="0" presId="urn:microsoft.com/office/officeart/2005/8/layout/hProcess6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1E6D925-20FD-4195-A9AB-34021922EEE9}" type="doc">
      <dgm:prSet loTypeId="urn:microsoft.com/office/officeart/2005/8/layout/hProcess6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2132F9F-55DC-49A0-9A8F-955C28EF535B}">
      <dgm:prSet phldrT="[Text]" custT="1"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cs-CZ" sz="2800" b="1" dirty="0" smtClean="0"/>
            <a:t>62</a:t>
          </a:r>
          <a:endParaRPr lang="cs-CZ" sz="2800" b="1" dirty="0"/>
        </a:p>
      </dgm:t>
    </dgm:pt>
    <dgm:pt modelId="{31BE8CB8-E964-4B93-9055-E761C3DD7029}" type="parTrans" cxnId="{83A7B650-F0EB-4326-B3BE-3450BA707383}">
      <dgm:prSet/>
      <dgm:spPr/>
      <dgm:t>
        <a:bodyPr/>
        <a:lstStyle/>
        <a:p>
          <a:endParaRPr lang="cs-CZ"/>
        </a:p>
      </dgm:t>
    </dgm:pt>
    <dgm:pt modelId="{9E33127B-CB07-4A58-BDC8-BC5708657E7B}" type="sibTrans" cxnId="{83A7B650-F0EB-4326-B3BE-3450BA707383}">
      <dgm:prSet/>
      <dgm:spPr/>
      <dgm:t>
        <a:bodyPr/>
        <a:lstStyle/>
        <a:p>
          <a:endParaRPr lang="cs-CZ"/>
        </a:p>
      </dgm:t>
    </dgm:pt>
    <dgm:pt modelId="{6B22FCFD-5345-4AB0-A71B-C13677D8C973}">
      <dgm:prSet phldrT="[Text]" custT="1"/>
      <dgm:spPr/>
      <dgm:t>
        <a:bodyPr/>
        <a:lstStyle/>
        <a:p>
          <a:r>
            <a:rPr lang="cs-CZ" sz="2800" b="1" dirty="0" smtClean="0"/>
            <a:t>+ 9</a:t>
          </a:r>
          <a:endParaRPr lang="cs-CZ" sz="2800" b="1" dirty="0"/>
        </a:p>
      </dgm:t>
    </dgm:pt>
    <dgm:pt modelId="{68196BE0-AA64-4C98-9AF8-AB8CE760C7B4}" type="parTrans" cxnId="{CFE42283-2D6A-4A9C-9AB0-F08032E96670}">
      <dgm:prSet/>
      <dgm:spPr/>
      <dgm:t>
        <a:bodyPr/>
        <a:lstStyle/>
        <a:p>
          <a:endParaRPr lang="cs-CZ"/>
        </a:p>
      </dgm:t>
    </dgm:pt>
    <dgm:pt modelId="{E1CF4F6C-27F5-4AFE-A32E-E6BC6219CD1F}" type="sibTrans" cxnId="{CFE42283-2D6A-4A9C-9AB0-F08032E96670}">
      <dgm:prSet/>
      <dgm:spPr/>
      <dgm:t>
        <a:bodyPr/>
        <a:lstStyle/>
        <a:p>
          <a:endParaRPr lang="cs-CZ"/>
        </a:p>
      </dgm:t>
    </dgm:pt>
    <dgm:pt modelId="{EA373EBF-991E-4727-BD06-40AE9583D202}">
      <dgm:prSet phldrT="[Text]"/>
      <dgm:spPr/>
      <dgm:t>
        <a:bodyPr/>
        <a:lstStyle/>
        <a:p>
          <a:r>
            <a:rPr lang="cs-CZ" b="1" dirty="0" smtClean="0"/>
            <a:t>71</a:t>
          </a:r>
          <a:endParaRPr lang="cs-CZ" b="1" dirty="0"/>
        </a:p>
      </dgm:t>
    </dgm:pt>
    <dgm:pt modelId="{2426974B-DF2D-498F-994A-C06245922531}" type="parTrans" cxnId="{B4880BA0-6366-48A4-92A2-549B40EB5DD1}">
      <dgm:prSet/>
      <dgm:spPr/>
      <dgm:t>
        <a:bodyPr/>
        <a:lstStyle/>
        <a:p>
          <a:endParaRPr lang="cs-CZ"/>
        </a:p>
      </dgm:t>
    </dgm:pt>
    <dgm:pt modelId="{755300A1-A876-4493-82DD-2498DF7250DB}" type="sibTrans" cxnId="{B4880BA0-6366-48A4-92A2-549B40EB5DD1}">
      <dgm:prSet/>
      <dgm:spPr/>
      <dgm:t>
        <a:bodyPr/>
        <a:lstStyle/>
        <a:p>
          <a:endParaRPr lang="cs-CZ"/>
        </a:p>
      </dgm:t>
    </dgm:pt>
    <dgm:pt modelId="{DD754AB7-A6BA-445F-ABA9-CD6A646BE6B7}">
      <dgm:prSet phldrT="[Text]" custT="1"/>
      <dgm:spPr/>
      <dgm:t>
        <a:bodyPr/>
        <a:lstStyle/>
        <a:p>
          <a:r>
            <a:rPr lang="cs-CZ" sz="2800" b="1" dirty="0" smtClean="0"/>
            <a:t>- 8 </a:t>
          </a:r>
          <a:endParaRPr lang="cs-CZ" sz="2800" b="1" dirty="0"/>
        </a:p>
      </dgm:t>
    </dgm:pt>
    <dgm:pt modelId="{1F6A3A93-78F2-40BF-8F23-063F96DBE676}" type="parTrans" cxnId="{8696607E-EF1C-47CB-AEEF-76DDFE7228F8}">
      <dgm:prSet/>
      <dgm:spPr/>
      <dgm:t>
        <a:bodyPr/>
        <a:lstStyle/>
        <a:p>
          <a:endParaRPr lang="cs-CZ"/>
        </a:p>
      </dgm:t>
    </dgm:pt>
    <dgm:pt modelId="{E40A3AD9-EF05-41DD-8C84-6FB3340A7814}" type="sibTrans" cxnId="{8696607E-EF1C-47CB-AEEF-76DDFE7228F8}">
      <dgm:prSet/>
      <dgm:spPr/>
      <dgm:t>
        <a:bodyPr/>
        <a:lstStyle/>
        <a:p>
          <a:endParaRPr lang="cs-CZ"/>
        </a:p>
      </dgm:t>
    </dgm:pt>
    <dgm:pt modelId="{3FAC2B28-937B-4D07-80B2-6412D6F3DF6F}">
      <dgm:prSet phldrT="[Text]" custT="1"/>
      <dgm:spPr/>
      <dgm:t>
        <a:bodyPr/>
        <a:lstStyle/>
        <a:p>
          <a:r>
            <a:rPr lang="cs-CZ" sz="2800" b="1" dirty="0" smtClean="0"/>
            <a:t>63</a:t>
          </a:r>
          <a:endParaRPr lang="cs-CZ" sz="2800" b="1" dirty="0"/>
        </a:p>
      </dgm:t>
    </dgm:pt>
    <dgm:pt modelId="{6D9166A3-A8E7-4813-9E08-9B01016FAD9F}" type="parTrans" cxnId="{10BC1B3B-F458-4641-AB83-725E0FB6B9FE}">
      <dgm:prSet/>
      <dgm:spPr/>
      <dgm:t>
        <a:bodyPr/>
        <a:lstStyle/>
        <a:p>
          <a:endParaRPr lang="cs-CZ"/>
        </a:p>
      </dgm:t>
    </dgm:pt>
    <dgm:pt modelId="{08345F40-907B-46DF-BF88-C18A166A309A}" type="sibTrans" cxnId="{10BC1B3B-F458-4641-AB83-725E0FB6B9FE}">
      <dgm:prSet/>
      <dgm:spPr/>
      <dgm:t>
        <a:bodyPr/>
        <a:lstStyle/>
        <a:p>
          <a:endParaRPr lang="cs-CZ"/>
        </a:p>
      </dgm:t>
    </dgm:pt>
    <dgm:pt modelId="{F8ADDCDB-D1BD-4BBF-B613-773AF4534832}">
      <dgm:prSet phldrT="[Text]"/>
      <dgm:spPr/>
      <dgm:t>
        <a:bodyPr/>
        <a:lstStyle/>
        <a:p>
          <a:r>
            <a:rPr lang="cs-CZ" b="1" dirty="0" smtClean="0">
              <a:solidFill>
                <a:srgbClr val="FFFF00"/>
              </a:solidFill>
            </a:rPr>
            <a:t>65</a:t>
          </a:r>
          <a:endParaRPr lang="cs-CZ" b="1" dirty="0">
            <a:solidFill>
              <a:srgbClr val="FFFF00"/>
            </a:solidFill>
          </a:endParaRPr>
        </a:p>
      </dgm:t>
    </dgm:pt>
    <dgm:pt modelId="{DD7B33CC-893B-419E-A400-C8E576CB001E}" type="parTrans" cxnId="{1CE9D497-2FE1-4CCF-BBAF-55319790D1A7}">
      <dgm:prSet/>
      <dgm:spPr/>
      <dgm:t>
        <a:bodyPr/>
        <a:lstStyle/>
        <a:p>
          <a:endParaRPr lang="cs-CZ"/>
        </a:p>
      </dgm:t>
    </dgm:pt>
    <dgm:pt modelId="{29CFE037-D110-47BE-93C2-B4BEE38C033B}" type="sibTrans" cxnId="{1CE9D497-2FE1-4CCF-BBAF-55319790D1A7}">
      <dgm:prSet/>
      <dgm:spPr/>
      <dgm:t>
        <a:bodyPr/>
        <a:lstStyle/>
        <a:p>
          <a:endParaRPr lang="cs-CZ"/>
        </a:p>
      </dgm:t>
    </dgm:pt>
    <dgm:pt modelId="{09631561-7A20-4649-A8E0-458828A11BC1}">
      <dgm:prSet phldrT="[Text]"/>
      <dgm:spPr/>
      <dgm:t>
        <a:bodyPr/>
        <a:lstStyle/>
        <a:p>
          <a:r>
            <a:rPr lang="cs-CZ" b="1" dirty="0" smtClean="0"/>
            <a:t>72</a:t>
          </a:r>
          <a:endParaRPr lang="cs-CZ" b="1" dirty="0"/>
        </a:p>
      </dgm:t>
    </dgm:pt>
    <dgm:pt modelId="{67A7D7D9-2AD1-4DC5-9878-5CC5E05B745E}" type="parTrans" cxnId="{B60820B0-5DE6-4750-87AD-BEB2B17D4355}">
      <dgm:prSet/>
      <dgm:spPr/>
      <dgm:t>
        <a:bodyPr/>
        <a:lstStyle/>
        <a:p>
          <a:endParaRPr lang="cs-CZ"/>
        </a:p>
      </dgm:t>
    </dgm:pt>
    <dgm:pt modelId="{5DB6D9F3-819B-4498-B4E5-AD0BC2E2E112}" type="sibTrans" cxnId="{B60820B0-5DE6-4750-87AD-BEB2B17D4355}">
      <dgm:prSet/>
      <dgm:spPr/>
      <dgm:t>
        <a:bodyPr/>
        <a:lstStyle/>
        <a:p>
          <a:endParaRPr lang="cs-CZ"/>
        </a:p>
      </dgm:t>
    </dgm:pt>
    <dgm:pt modelId="{0349D4F7-F2BE-4B2A-818E-8C60915CB8C2}">
      <dgm:prSet custT="1"/>
      <dgm:spPr/>
      <dgm:t>
        <a:bodyPr/>
        <a:lstStyle/>
        <a:p>
          <a:r>
            <a:rPr lang="cs-CZ" sz="2800" b="1" dirty="0" smtClean="0"/>
            <a:t>+ 9</a:t>
          </a:r>
          <a:endParaRPr lang="cs-CZ" sz="2800" b="1" dirty="0"/>
        </a:p>
      </dgm:t>
    </dgm:pt>
    <dgm:pt modelId="{7F5DF0E9-64A8-4912-911B-E070602E980B}" type="parTrans" cxnId="{BCF84779-219D-484B-8885-20F6B8508B47}">
      <dgm:prSet/>
      <dgm:spPr/>
      <dgm:t>
        <a:bodyPr/>
        <a:lstStyle/>
        <a:p>
          <a:endParaRPr lang="cs-CZ"/>
        </a:p>
      </dgm:t>
    </dgm:pt>
    <dgm:pt modelId="{938F330B-3BE8-4493-AE69-EA0C87C1D68A}" type="sibTrans" cxnId="{BCF84779-219D-484B-8885-20F6B8508B47}">
      <dgm:prSet/>
      <dgm:spPr/>
      <dgm:t>
        <a:bodyPr/>
        <a:lstStyle/>
        <a:p>
          <a:endParaRPr lang="cs-CZ"/>
        </a:p>
      </dgm:t>
    </dgm:pt>
    <dgm:pt modelId="{4F041795-C2A3-4F8D-9F67-48773DEB9736}">
      <dgm:prSet custT="1"/>
      <dgm:spPr/>
      <dgm:t>
        <a:bodyPr/>
        <a:lstStyle/>
        <a:p>
          <a:r>
            <a:rPr lang="cs-CZ" sz="2800" b="1" dirty="0" smtClean="0"/>
            <a:t>- 7</a:t>
          </a:r>
          <a:endParaRPr lang="cs-CZ" sz="2800" b="1" dirty="0"/>
        </a:p>
      </dgm:t>
    </dgm:pt>
    <dgm:pt modelId="{FCF9EAD2-49CE-44BE-9672-F595F80F0E2E}" type="parTrans" cxnId="{6B354462-12D9-4008-BA23-9A6F43265AAD}">
      <dgm:prSet/>
      <dgm:spPr/>
      <dgm:t>
        <a:bodyPr/>
        <a:lstStyle/>
        <a:p>
          <a:endParaRPr lang="cs-CZ"/>
        </a:p>
      </dgm:t>
    </dgm:pt>
    <dgm:pt modelId="{CA282803-EF07-4440-8093-FADA535F5983}" type="sibTrans" cxnId="{6B354462-12D9-4008-BA23-9A6F43265AAD}">
      <dgm:prSet/>
      <dgm:spPr/>
      <dgm:t>
        <a:bodyPr/>
        <a:lstStyle/>
        <a:p>
          <a:endParaRPr lang="cs-CZ"/>
        </a:p>
      </dgm:t>
    </dgm:pt>
    <dgm:pt modelId="{92541F90-4A5B-4AA5-B18D-6B3506E48960}" type="pres">
      <dgm:prSet presAssocID="{B1E6D925-20FD-4195-A9AB-34021922EEE9}" presName="theList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063E49E-A996-49EF-9736-0EF745366EB7}" type="pres">
      <dgm:prSet presAssocID="{32132F9F-55DC-49A0-9A8F-955C28EF535B}" presName="compNode" presStyleCnt="0"/>
      <dgm:spPr/>
    </dgm:pt>
    <dgm:pt modelId="{D499FB55-A190-45F3-AF17-F2292A89D042}" type="pres">
      <dgm:prSet presAssocID="{32132F9F-55DC-49A0-9A8F-955C28EF535B}" presName="noGeometry" presStyleCnt="0"/>
      <dgm:spPr/>
    </dgm:pt>
    <dgm:pt modelId="{C37D17AB-0B62-4675-BE84-839C37CDAE82}" type="pres">
      <dgm:prSet presAssocID="{32132F9F-55DC-49A0-9A8F-955C28EF535B}" presName="childTextVisible" presStyleLbl="bgAccFollow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98CE97-650F-454B-A1F7-AD7BA5B52205}" type="pres">
      <dgm:prSet presAssocID="{32132F9F-55DC-49A0-9A8F-955C28EF535B}" presName="childTextHidden" presStyleLbl="bgAccFollowNode1" presStyleIdx="0" presStyleCnt="5"/>
      <dgm:spPr/>
      <dgm:t>
        <a:bodyPr/>
        <a:lstStyle/>
        <a:p>
          <a:endParaRPr lang="cs-CZ"/>
        </a:p>
      </dgm:t>
    </dgm:pt>
    <dgm:pt modelId="{B714FF2C-AE42-42F5-A31C-CB065930EE33}" type="pres">
      <dgm:prSet presAssocID="{32132F9F-55DC-49A0-9A8F-955C28EF535B}" presName="parentText" presStyleLbl="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B11B70-55C4-4F81-BA00-DF72524DFC86}" type="pres">
      <dgm:prSet presAssocID="{32132F9F-55DC-49A0-9A8F-955C28EF535B}" presName="aSpace" presStyleCnt="0"/>
      <dgm:spPr/>
    </dgm:pt>
    <dgm:pt modelId="{57250EB4-6AF8-4279-AF27-9333FBD96A65}" type="pres">
      <dgm:prSet presAssocID="{EA373EBF-991E-4727-BD06-40AE9583D202}" presName="compNode" presStyleCnt="0"/>
      <dgm:spPr/>
    </dgm:pt>
    <dgm:pt modelId="{493FAECB-BDA5-4BC4-AF1C-C8ED0F076D0D}" type="pres">
      <dgm:prSet presAssocID="{EA373EBF-991E-4727-BD06-40AE9583D202}" presName="noGeometry" presStyleCnt="0"/>
      <dgm:spPr/>
    </dgm:pt>
    <dgm:pt modelId="{EEDBE665-A226-4765-9A29-8600A2C1B1B0}" type="pres">
      <dgm:prSet presAssocID="{EA373EBF-991E-4727-BD06-40AE9583D202}" presName="childTextVisible" presStyleLbl="bgAccFollow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E7298A-8064-44C9-9625-71E4900F93E9}" type="pres">
      <dgm:prSet presAssocID="{EA373EBF-991E-4727-BD06-40AE9583D202}" presName="childTextHidden" presStyleLbl="bgAccFollowNode1" presStyleIdx="1" presStyleCnt="5"/>
      <dgm:spPr/>
      <dgm:t>
        <a:bodyPr/>
        <a:lstStyle/>
        <a:p>
          <a:endParaRPr lang="cs-CZ"/>
        </a:p>
      </dgm:t>
    </dgm:pt>
    <dgm:pt modelId="{9A387EB7-47FF-46F3-B8A6-BF1D8D4E5829}" type="pres">
      <dgm:prSet presAssocID="{EA373EBF-991E-4727-BD06-40AE9583D202}" presName="parentText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8860C5-0BC6-4CC2-8CDE-B8B2E470056A}" type="pres">
      <dgm:prSet presAssocID="{EA373EBF-991E-4727-BD06-40AE9583D202}" presName="aSpace" presStyleCnt="0"/>
      <dgm:spPr/>
    </dgm:pt>
    <dgm:pt modelId="{05DF485C-1832-4BB7-829D-A2B14BAC3339}" type="pres">
      <dgm:prSet presAssocID="{3FAC2B28-937B-4D07-80B2-6412D6F3DF6F}" presName="compNode" presStyleCnt="0"/>
      <dgm:spPr/>
    </dgm:pt>
    <dgm:pt modelId="{66A8A1B6-E135-4074-883F-0C122E6A682D}" type="pres">
      <dgm:prSet presAssocID="{3FAC2B28-937B-4D07-80B2-6412D6F3DF6F}" presName="noGeometry" presStyleCnt="0"/>
      <dgm:spPr/>
    </dgm:pt>
    <dgm:pt modelId="{6E48267C-E90C-4278-A778-4310660B61D8}" type="pres">
      <dgm:prSet presAssocID="{3FAC2B28-937B-4D07-80B2-6412D6F3DF6F}" presName="childTextVisible" presStyleLbl="bgAccFollow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80447E-2BB1-460E-BF99-8BA6087CA917}" type="pres">
      <dgm:prSet presAssocID="{3FAC2B28-937B-4D07-80B2-6412D6F3DF6F}" presName="childTextHidden" presStyleLbl="bgAccFollowNode1" presStyleIdx="2" presStyleCnt="5"/>
      <dgm:spPr/>
      <dgm:t>
        <a:bodyPr/>
        <a:lstStyle/>
        <a:p>
          <a:endParaRPr lang="cs-CZ"/>
        </a:p>
      </dgm:t>
    </dgm:pt>
    <dgm:pt modelId="{F8D73E4A-F2C3-42BC-828A-88B63DAE7107}" type="pres">
      <dgm:prSet presAssocID="{3FAC2B28-937B-4D07-80B2-6412D6F3DF6F}" presName="parentText" presStyleLbl="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6C6588-41BD-455B-8CA0-0D73B59ED66A}" type="pres">
      <dgm:prSet presAssocID="{3FAC2B28-937B-4D07-80B2-6412D6F3DF6F}" presName="aSpace" presStyleCnt="0"/>
      <dgm:spPr/>
    </dgm:pt>
    <dgm:pt modelId="{2481B247-6F8E-4BBE-95F7-A6102B902BA3}" type="pres">
      <dgm:prSet presAssocID="{09631561-7A20-4649-A8E0-458828A11BC1}" presName="compNode" presStyleCnt="0"/>
      <dgm:spPr/>
    </dgm:pt>
    <dgm:pt modelId="{8C3E0263-81D7-44D2-8EAC-5C8CDDDBAE91}" type="pres">
      <dgm:prSet presAssocID="{09631561-7A20-4649-A8E0-458828A11BC1}" presName="noGeometry" presStyleCnt="0"/>
      <dgm:spPr/>
    </dgm:pt>
    <dgm:pt modelId="{7E9ACF3A-02E5-4228-8EA0-1C17678CE71B}" type="pres">
      <dgm:prSet presAssocID="{09631561-7A20-4649-A8E0-458828A11BC1}" presName="childTextVisible" presStyleLbl="bgAccFollow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AD81F65-D3B3-4A40-8D89-46674BFEC2F6}" type="pres">
      <dgm:prSet presAssocID="{09631561-7A20-4649-A8E0-458828A11BC1}" presName="childTextHidden" presStyleLbl="bgAccFollowNode1" presStyleIdx="3" presStyleCnt="5"/>
      <dgm:spPr/>
      <dgm:t>
        <a:bodyPr/>
        <a:lstStyle/>
        <a:p>
          <a:endParaRPr lang="cs-CZ"/>
        </a:p>
      </dgm:t>
    </dgm:pt>
    <dgm:pt modelId="{39C8F383-6383-4267-A93F-48FD6D71A75B}" type="pres">
      <dgm:prSet presAssocID="{09631561-7A20-4649-A8E0-458828A11BC1}" presName="parentText" presStyleLbl="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4B1339-04F9-4A25-AE6F-87860F8B73F4}" type="pres">
      <dgm:prSet presAssocID="{09631561-7A20-4649-A8E0-458828A11BC1}" presName="aSpace" presStyleCnt="0"/>
      <dgm:spPr/>
    </dgm:pt>
    <dgm:pt modelId="{24323590-F682-4762-B4F6-D0FDC33E2442}" type="pres">
      <dgm:prSet presAssocID="{F8ADDCDB-D1BD-4BBF-B613-773AF4534832}" presName="compNode" presStyleCnt="0"/>
      <dgm:spPr/>
    </dgm:pt>
    <dgm:pt modelId="{232EE368-4C6E-45A0-81C8-20D88F587B67}" type="pres">
      <dgm:prSet presAssocID="{F8ADDCDB-D1BD-4BBF-B613-773AF4534832}" presName="noGeometry" presStyleCnt="0"/>
      <dgm:spPr/>
    </dgm:pt>
    <dgm:pt modelId="{58AE0604-0715-496C-A5A6-E6490CAF8DE7}" type="pres">
      <dgm:prSet presAssocID="{F8ADDCDB-D1BD-4BBF-B613-773AF4534832}" presName="childTextVisible" presStyleLbl="bgAccFollowNode1" presStyleIdx="4" presStyleCnt="5" custAng="11712733" custLinFactNeighborX="-49444" custLinFactNeighborY="-2429">
        <dgm:presLayoutVars>
          <dgm:bulletEnabled val="1"/>
        </dgm:presLayoutVars>
      </dgm:prSet>
      <dgm:spPr>
        <a:prstGeom prst="sun">
          <a:avLst/>
        </a:prstGeom>
      </dgm:spPr>
      <dgm:t>
        <a:bodyPr/>
        <a:lstStyle/>
        <a:p>
          <a:endParaRPr lang="cs-CZ"/>
        </a:p>
      </dgm:t>
    </dgm:pt>
    <dgm:pt modelId="{D88CA6FF-E97B-4E97-9217-DAA4F03D9E63}" type="pres">
      <dgm:prSet presAssocID="{F8ADDCDB-D1BD-4BBF-B613-773AF4534832}" presName="childTextHidden" presStyleLbl="bgAccFollowNode1" presStyleIdx="4" presStyleCnt="5"/>
      <dgm:spPr/>
    </dgm:pt>
    <dgm:pt modelId="{E2778854-298D-4E9A-A0CC-BD9B42047D9E}" type="pres">
      <dgm:prSet presAssocID="{F8ADDCDB-D1BD-4BBF-B613-773AF4534832}" presName="parentText" presStyleLbl="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417D6A-F8A1-4D1D-970D-BF0B9011D1C7}" type="presOf" srcId="{F8ADDCDB-D1BD-4BBF-B613-773AF4534832}" destId="{E2778854-298D-4E9A-A0CC-BD9B42047D9E}" srcOrd="0" destOrd="0" presId="urn:microsoft.com/office/officeart/2005/8/layout/hProcess6"/>
    <dgm:cxn modelId="{BCF84779-219D-484B-8885-20F6B8508B47}" srcId="{3FAC2B28-937B-4D07-80B2-6412D6F3DF6F}" destId="{0349D4F7-F2BE-4B2A-818E-8C60915CB8C2}" srcOrd="0" destOrd="0" parTransId="{7F5DF0E9-64A8-4912-911B-E070602E980B}" sibTransId="{938F330B-3BE8-4493-AE69-EA0C87C1D68A}"/>
    <dgm:cxn modelId="{B60820B0-5DE6-4750-87AD-BEB2B17D4355}" srcId="{B1E6D925-20FD-4195-A9AB-34021922EEE9}" destId="{09631561-7A20-4649-A8E0-458828A11BC1}" srcOrd="3" destOrd="0" parTransId="{67A7D7D9-2AD1-4DC5-9878-5CC5E05B745E}" sibTransId="{5DB6D9F3-819B-4498-B4E5-AD0BC2E2E112}"/>
    <dgm:cxn modelId="{294CD886-8839-43F1-A772-186C8EC28698}" type="presOf" srcId="{6B22FCFD-5345-4AB0-A71B-C13677D8C973}" destId="{7298CE97-650F-454B-A1F7-AD7BA5B52205}" srcOrd="1" destOrd="0" presId="urn:microsoft.com/office/officeart/2005/8/layout/hProcess6"/>
    <dgm:cxn modelId="{52105E7D-D048-4C8A-80BE-4D046CE4D6B3}" type="presOf" srcId="{DD754AB7-A6BA-445F-ABA9-CD6A646BE6B7}" destId="{A0E7298A-8064-44C9-9625-71E4900F93E9}" srcOrd="1" destOrd="0" presId="urn:microsoft.com/office/officeart/2005/8/layout/hProcess6"/>
    <dgm:cxn modelId="{8696607E-EF1C-47CB-AEEF-76DDFE7228F8}" srcId="{EA373EBF-991E-4727-BD06-40AE9583D202}" destId="{DD754AB7-A6BA-445F-ABA9-CD6A646BE6B7}" srcOrd="0" destOrd="0" parTransId="{1F6A3A93-78F2-40BF-8F23-063F96DBE676}" sibTransId="{E40A3AD9-EF05-41DD-8C84-6FB3340A7814}"/>
    <dgm:cxn modelId="{3E094112-E5D0-4163-9323-B608A819CEE8}" type="presOf" srcId="{09631561-7A20-4649-A8E0-458828A11BC1}" destId="{39C8F383-6383-4267-A93F-48FD6D71A75B}" srcOrd="0" destOrd="0" presId="urn:microsoft.com/office/officeart/2005/8/layout/hProcess6"/>
    <dgm:cxn modelId="{E6739596-56D6-451F-BF10-EB19B732EE4C}" type="presOf" srcId="{32132F9F-55DC-49A0-9A8F-955C28EF535B}" destId="{B714FF2C-AE42-42F5-A31C-CB065930EE33}" srcOrd="0" destOrd="0" presId="urn:microsoft.com/office/officeart/2005/8/layout/hProcess6"/>
    <dgm:cxn modelId="{3B1680D8-B415-4387-8ED7-467256BAEFC8}" type="presOf" srcId="{EA373EBF-991E-4727-BD06-40AE9583D202}" destId="{9A387EB7-47FF-46F3-B8A6-BF1D8D4E5829}" srcOrd="0" destOrd="0" presId="urn:microsoft.com/office/officeart/2005/8/layout/hProcess6"/>
    <dgm:cxn modelId="{10BC1B3B-F458-4641-AB83-725E0FB6B9FE}" srcId="{B1E6D925-20FD-4195-A9AB-34021922EEE9}" destId="{3FAC2B28-937B-4D07-80B2-6412D6F3DF6F}" srcOrd="2" destOrd="0" parTransId="{6D9166A3-A8E7-4813-9E08-9B01016FAD9F}" sibTransId="{08345F40-907B-46DF-BF88-C18A166A309A}"/>
    <dgm:cxn modelId="{B4880BA0-6366-48A4-92A2-549B40EB5DD1}" srcId="{B1E6D925-20FD-4195-A9AB-34021922EEE9}" destId="{EA373EBF-991E-4727-BD06-40AE9583D202}" srcOrd="1" destOrd="0" parTransId="{2426974B-DF2D-498F-994A-C06245922531}" sibTransId="{755300A1-A876-4493-82DD-2498DF7250DB}"/>
    <dgm:cxn modelId="{CFE42283-2D6A-4A9C-9AB0-F08032E96670}" srcId="{32132F9F-55DC-49A0-9A8F-955C28EF535B}" destId="{6B22FCFD-5345-4AB0-A71B-C13677D8C973}" srcOrd="0" destOrd="0" parTransId="{68196BE0-AA64-4C98-9AF8-AB8CE760C7B4}" sibTransId="{E1CF4F6C-27F5-4AFE-A32E-E6BC6219CD1F}"/>
    <dgm:cxn modelId="{B04093FD-44C1-49B2-BD4B-065EEEC96705}" type="presOf" srcId="{B1E6D925-20FD-4195-A9AB-34021922EEE9}" destId="{92541F90-4A5B-4AA5-B18D-6B3506E48960}" srcOrd="0" destOrd="0" presId="urn:microsoft.com/office/officeart/2005/8/layout/hProcess6"/>
    <dgm:cxn modelId="{A42B2E3D-12AD-4FC2-A980-CEE41C4F586A}" type="presOf" srcId="{4F041795-C2A3-4F8D-9F67-48773DEB9736}" destId="{CAD81F65-D3B3-4A40-8D89-46674BFEC2F6}" srcOrd="1" destOrd="0" presId="urn:microsoft.com/office/officeart/2005/8/layout/hProcess6"/>
    <dgm:cxn modelId="{6B354462-12D9-4008-BA23-9A6F43265AAD}" srcId="{09631561-7A20-4649-A8E0-458828A11BC1}" destId="{4F041795-C2A3-4F8D-9F67-48773DEB9736}" srcOrd="0" destOrd="0" parTransId="{FCF9EAD2-49CE-44BE-9672-F595F80F0E2E}" sibTransId="{CA282803-EF07-4440-8093-FADA535F5983}"/>
    <dgm:cxn modelId="{F3BC8104-756B-4312-B4E7-6F6720F0BB1C}" type="presOf" srcId="{DD754AB7-A6BA-445F-ABA9-CD6A646BE6B7}" destId="{EEDBE665-A226-4765-9A29-8600A2C1B1B0}" srcOrd="0" destOrd="0" presId="urn:microsoft.com/office/officeart/2005/8/layout/hProcess6"/>
    <dgm:cxn modelId="{A2E3DA98-FCA9-43DF-B937-A69276A522C2}" type="presOf" srcId="{4F041795-C2A3-4F8D-9F67-48773DEB9736}" destId="{7E9ACF3A-02E5-4228-8EA0-1C17678CE71B}" srcOrd="0" destOrd="0" presId="urn:microsoft.com/office/officeart/2005/8/layout/hProcess6"/>
    <dgm:cxn modelId="{B95B3ABF-5927-45C4-A35F-20881C43C719}" type="presOf" srcId="{6B22FCFD-5345-4AB0-A71B-C13677D8C973}" destId="{C37D17AB-0B62-4675-BE84-839C37CDAE82}" srcOrd="0" destOrd="0" presId="urn:microsoft.com/office/officeart/2005/8/layout/hProcess6"/>
    <dgm:cxn modelId="{1CE9D497-2FE1-4CCF-BBAF-55319790D1A7}" srcId="{B1E6D925-20FD-4195-A9AB-34021922EEE9}" destId="{F8ADDCDB-D1BD-4BBF-B613-773AF4534832}" srcOrd="4" destOrd="0" parTransId="{DD7B33CC-893B-419E-A400-C8E576CB001E}" sibTransId="{29CFE037-D110-47BE-93C2-B4BEE38C033B}"/>
    <dgm:cxn modelId="{63A1BB05-2AE2-4012-9EC4-6C1C6CDD5E5A}" type="presOf" srcId="{3FAC2B28-937B-4D07-80B2-6412D6F3DF6F}" destId="{F8D73E4A-F2C3-42BC-828A-88B63DAE7107}" srcOrd="0" destOrd="0" presId="urn:microsoft.com/office/officeart/2005/8/layout/hProcess6"/>
    <dgm:cxn modelId="{F73D3EDB-895A-4915-8505-A507B0A985B1}" type="presOf" srcId="{0349D4F7-F2BE-4B2A-818E-8C60915CB8C2}" destId="{8080447E-2BB1-460E-BF99-8BA6087CA917}" srcOrd="1" destOrd="0" presId="urn:microsoft.com/office/officeart/2005/8/layout/hProcess6"/>
    <dgm:cxn modelId="{58A4A999-E3E2-4786-902B-0D28D56E274C}" type="presOf" srcId="{0349D4F7-F2BE-4B2A-818E-8C60915CB8C2}" destId="{6E48267C-E90C-4278-A778-4310660B61D8}" srcOrd="0" destOrd="0" presId="urn:microsoft.com/office/officeart/2005/8/layout/hProcess6"/>
    <dgm:cxn modelId="{83A7B650-F0EB-4326-B3BE-3450BA707383}" srcId="{B1E6D925-20FD-4195-A9AB-34021922EEE9}" destId="{32132F9F-55DC-49A0-9A8F-955C28EF535B}" srcOrd="0" destOrd="0" parTransId="{31BE8CB8-E964-4B93-9055-E761C3DD7029}" sibTransId="{9E33127B-CB07-4A58-BDC8-BC5708657E7B}"/>
    <dgm:cxn modelId="{31EE279D-825B-4A94-BD3F-FE3F5FB90486}" type="presParOf" srcId="{92541F90-4A5B-4AA5-B18D-6B3506E48960}" destId="{A063E49E-A996-49EF-9736-0EF745366EB7}" srcOrd="0" destOrd="0" presId="urn:microsoft.com/office/officeart/2005/8/layout/hProcess6"/>
    <dgm:cxn modelId="{6618BA4B-0C95-49F3-8E3F-EA0D725B21D9}" type="presParOf" srcId="{A063E49E-A996-49EF-9736-0EF745366EB7}" destId="{D499FB55-A190-45F3-AF17-F2292A89D042}" srcOrd="0" destOrd="0" presId="urn:microsoft.com/office/officeart/2005/8/layout/hProcess6"/>
    <dgm:cxn modelId="{92777427-DC07-47CE-8FBC-DEE739C5307B}" type="presParOf" srcId="{A063E49E-A996-49EF-9736-0EF745366EB7}" destId="{C37D17AB-0B62-4675-BE84-839C37CDAE82}" srcOrd="1" destOrd="0" presId="urn:microsoft.com/office/officeart/2005/8/layout/hProcess6"/>
    <dgm:cxn modelId="{AD49C3BB-C0AC-4F64-B2B4-41011A23E660}" type="presParOf" srcId="{A063E49E-A996-49EF-9736-0EF745366EB7}" destId="{7298CE97-650F-454B-A1F7-AD7BA5B52205}" srcOrd="2" destOrd="0" presId="urn:microsoft.com/office/officeart/2005/8/layout/hProcess6"/>
    <dgm:cxn modelId="{C472709C-AFE0-4877-99C5-C542396E3128}" type="presParOf" srcId="{A063E49E-A996-49EF-9736-0EF745366EB7}" destId="{B714FF2C-AE42-42F5-A31C-CB065930EE33}" srcOrd="3" destOrd="0" presId="urn:microsoft.com/office/officeart/2005/8/layout/hProcess6"/>
    <dgm:cxn modelId="{43A2EDB0-0CD0-4169-8B8B-90915F0112B2}" type="presParOf" srcId="{92541F90-4A5B-4AA5-B18D-6B3506E48960}" destId="{F2B11B70-55C4-4F81-BA00-DF72524DFC86}" srcOrd="1" destOrd="0" presId="urn:microsoft.com/office/officeart/2005/8/layout/hProcess6"/>
    <dgm:cxn modelId="{EDA73332-DB0D-4B40-8784-BCB7527A53EC}" type="presParOf" srcId="{92541F90-4A5B-4AA5-B18D-6B3506E48960}" destId="{57250EB4-6AF8-4279-AF27-9333FBD96A65}" srcOrd="2" destOrd="0" presId="urn:microsoft.com/office/officeart/2005/8/layout/hProcess6"/>
    <dgm:cxn modelId="{53758ECC-AAE8-4515-A8F7-32C5C2C6FDB0}" type="presParOf" srcId="{57250EB4-6AF8-4279-AF27-9333FBD96A65}" destId="{493FAECB-BDA5-4BC4-AF1C-C8ED0F076D0D}" srcOrd="0" destOrd="0" presId="urn:microsoft.com/office/officeart/2005/8/layout/hProcess6"/>
    <dgm:cxn modelId="{762FABCC-EE73-4DA3-90D3-51811937CB74}" type="presParOf" srcId="{57250EB4-6AF8-4279-AF27-9333FBD96A65}" destId="{EEDBE665-A226-4765-9A29-8600A2C1B1B0}" srcOrd="1" destOrd="0" presId="urn:microsoft.com/office/officeart/2005/8/layout/hProcess6"/>
    <dgm:cxn modelId="{F6299153-6E81-4322-9273-2B589F181313}" type="presParOf" srcId="{57250EB4-6AF8-4279-AF27-9333FBD96A65}" destId="{A0E7298A-8064-44C9-9625-71E4900F93E9}" srcOrd="2" destOrd="0" presId="urn:microsoft.com/office/officeart/2005/8/layout/hProcess6"/>
    <dgm:cxn modelId="{D69676FF-1E2A-4D44-9EE5-A81B85F2A216}" type="presParOf" srcId="{57250EB4-6AF8-4279-AF27-9333FBD96A65}" destId="{9A387EB7-47FF-46F3-B8A6-BF1D8D4E5829}" srcOrd="3" destOrd="0" presId="urn:microsoft.com/office/officeart/2005/8/layout/hProcess6"/>
    <dgm:cxn modelId="{080B7EF5-8293-42E5-A9B2-5F261F72A5F8}" type="presParOf" srcId="{92541F90-4A5B-4AA5-B18D-6B3506E48960}" destId="{DD8860C5-0BC6-4CC2-8CDE-B8B2E470056A}" srcOrd="3" destOrd="0" presId="urn:microsoft.com/office/officeart/2005/8/layout/hProcess6"/>
    <dgm:cxn modelId="{9E3447E0-BD0B-42F8-989D-2ED1C8A9C158}" type="presParOf" srcId="{92541F90-4A5B-4AA5-B18D-6B3506E48960}" destId="{05DF485C-1832-4BB7-829D-A2B14BAC3339}" srcOrd="4" destOrd="0" presId="urn:microsoft.com/office/officeart/2005/8/layout/hProcess6"/>
    <dgm:cxn modelId="{667AF005-AAE5-4359-8A2B-27E4E3729495}" type="presParOf" srcId="{05DF485C-1832-4BB7-829D-A2B14BAC3339}" destId="{66A8A1B6-E135-4074-883F-0C122E6A682D}" srcOrd="0" destOrd="0" presId="urn:microsoft.com/office/officeart/2005/8/layout/hProcess6"/>
    <dgm:cxn modelId="{04077C8A-D3C6-4008-9564-866B75843513}" type="presParOf" srcId="{05DF485C-1832-4BB7-829D-A2B14BAC3339}" destId="{6E48267C-E90C-4278-A778-4310660B61D8}" srcOrd="1" destOrd="0" presId="urn:microsoft.com/office/officeart/2005/8/layout/hProcess6"/>
    <dgm:cxn modelId="{929540F8-0167-44C2-8AEE-FAF7A611F52A}" type="presParOf" srcId="{05DF485C-1832-4BB7-829D-A2B14BAC3339}" destId="{8080447E-2BB1-460E-BF99-8BA6087CA917}" srcOrd="2" destOrd="0" presId="urn:microsoft.com/office/officeart/2005/8/layout/hProcess6"/>
    <dgm:cxn modelId="{0FA2FF98-CF30-4BF8-AAF5-4A114D7BFF21}" type="presParOf" srcId="{05DF485C-1832-4BB7-829D-A2B14BAC3339}" destId="{F8D73E4A-F2C3-42BC-828A-88B63DAE7107}" srcOrd="3" destOrd="0" presId="urn:microsoft.com/office/officeart/2005/8/layout/hProcess6"/>
    <dgm:cxn modelId="{04657BB0-A6D0-4DE8-81C0-0CEBB9B3BA20}" type="presParOf" srcId="{92541F90-4A5B-4AA5-B18D-6B3506E48960}" destId="{BB6C6588-41BD-455B-8CA0-0D73B59ED66A}" srcOrd="5" destOrd="0" presId="urn:microsoft.com/office/officeart/2005/8/layout/hProcess6"/>
    <dgm:cxn modelId="{F57C2E77-6730-430F-B93A-D17D55BE157F}" type="presParOf" srcId="{92541F90-4A5B-4AA5-B18D-6B3506E48960}" destId="{2481B247-6F8E-4BBE-95F7-A6102B902BA3}" srcOrd="6" destOrd="0" presId="urn:microsoft.com/office/officeart/2005/8/layout/hProcess6"/>
    <dgm:cxn modelId="{713C7794-3AC6-4681-AAC6-37A58764119D}" type="presParOf" srcId="{2481B247-6F8E-4BBE-95F7-A6102B902BA3}" destId="{8C3E0263-81D7-44D2-8EAC-5C8CDDDBAE91}" srcOrd="0" destOrd="0" presId="urn:microsoft.com/office/officeart/2005/8/layout/hProcess6"/>
    <dgm:cxn modelId="{7F1776AD-2E11-4B49-9CFB-AC45FC74E68B}" type="presParOf" srcId="{2481B247-6F8E-4BBE-95F7-A6102B902BA3}" destId="{7E9ACF3A-02E5-4228-8EA0-1C17678CE71B}" srcOrd="1" destOrd="0" presId="urn:microsoft.com/office/officeart/2005/8/layout/hProcess6"/>
    <dgm:cxn modelId="{7EE9833F-EB88-4EA4-B6A7-AE986FE0FA03}" type="presParOf" srcId="{2481B247-6F8E-4BBE-95F7-A6102B902BA3}" destId="{CAD81F65-D3B3-4A40-8D89-46674BFEC2F6}" srcOrd="2" destOrd="0" presId="urn:microsoft.com/office/officeart/2005/8/layout/hProcess6"/>
    <dgm:cxn modelId="{FFFEE597-97C1-4F1F-98F0-EEA9030DC62A}" type="presParOf" srcId="{2481B247-6F8E-4BBE-95F7-A6102B902BA3}" destId="{39C8F383-6383-4267-A93F-48FD6D71A75B}" srcOrd="3" destOrd="0" presId="urn:microsoft.com/office/officeart/2005/8/layout/hProcess6"/>
    <dgm:cxn modelId="{23820637-D1FD-43AE-A72C-7B567B50C6C1}" type="presParOf" srcId="{92541F90-4A5B-4AA5-B18D-6B3506E48960}" destId="{7F4B1339-04F9-4A25-AE6F-87860F8B73F4}" srcOrd="7" destOrd="0" presId="urn:microsoft.com/office/officeart/2005/8/layout/hProcess6"/>
    <dgm:cxn modelId="{B1E28137-DBFA-4DF9-A150-5ED4C3423E5D}" type="presParOf" srcId="{92541F90-4A5B-4AA5-B18D-6B3506E48960}" destId="{24323590-F682-4762-B4F6-D0FDC33E2442}" srcOrd="8" destOrd="0" presId="urn:microsoft.com/office/officeart/2005/8/layout/hProcess6"/>
    <dgm:cxn modelId="{66214B33-9F37-4C11-A393-920853BA2EA4}" type="presParOf" srcId="{24323590-F682-4762-B4F6-D0FDC33E2442}" destId="{232EE368-4C6E-45A0-81C8-20D88F587B67}" srcOrd="0" destOrd="0" presId="urn:microsoft.com/office/officeart/2005/8/layout/hProcess6"/>
    <dgm:cxn modelId="{A2D329F1-9267-4439-BECC-5DC9DE342216}" type="presParOf" srcId="{24323590-F682-4762-B4F6-D0FDC33E2442}" destId="{58AE0604-0715-496C-A5A6-E6490CAF8DE7}" srcOrd="1" destOrd="0" presId="urn:microsoft.com/office/officeart/2005/8/layout/hProcess6"/>
    <dgm:cxn modelId="{4F7A0767-08EC-427A-A0F2-D721D5608582}" type="presParOf" srcId="{24323590-F682-4762-B4F6-D0FDC33E2442}" destId="{D88CA6FF-E97B-4E97-9217-DAA4F03D9E63}" srcOrd="2" destOrd="0" presId="urn:microsoft.com/office/officeart/2005/8/layout/hProcess6"/>
    <dgm:cxn modelId="{C1156CA5-C618-4B11-9734-4867CE2E1FD9}" type="presParOf" srcId="{24323590-F682-4762-B4F6-D0FDC33E2442}" destId="{E2778854-298D-4E9A-A0CC-BD9B42047D9E}" srcOrd="3" destOrd="0" presId="urn:microsoft.com/office/officeart/2005/8/layout/hProcess6"/>
  </dgm:cxnLst>
  <dgm:bg/>
  <dgm:whole/>
  <dgm:extLst>
    <a:ext uri="http://schemas.microsoft.com/office/drawing/2008/diagram">
      <dsp:dataModelExt xmlns:dsp="http://schemas.microsoft.com/office/drawing/2008/diagram" xmlns="" relId="rId1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647022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647022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647022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chemeClr val="tx1"/>
              </a:solidFill>
            </a:rPr>
            <a:t>Mgr. Jitka Zajíčková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407634"/>
        <a:ext cx="6647022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647022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VY_42_INOVACE_01_ČÍSLO A </a:t>
          </a:r>
          <a:r>
            <a:rPr lang="cs-CZ" sz="2000" kern="1200" baseline="0" smtClean="0"/>
            <a:t>POČETNÍ </a:t>
          </a:r>
          <a:r>
            <a:rPr lang="cs-CZ" sz="2000" kern="1200" baseline="0" smtClean="0"/>
            <a:t>OPERACE_31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815268"/>
        <a:ext cx="6647022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647022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1800" kern="1200" dirty="0" smtClean="0"/>
            <a:t>M</a:t>
          </a:r>
          <a:r>
            <a:rPr lang="cs-CZ" sz="1800" kern="1200" dirty="0" smtClean="0">
              <a:solidFill>
                <a:schemeClr val="tx1"/>
              </a:solidFill>
            </a:rPr>
            <a:t> – 2.B – Sčítání a odčítání čísel do 100 s přechodem přes 10.</a:t>
          </a:r>
          <a:endParaRPr lang="cs-CZ" sz="1800" kern="1200" dirty="0">
            <a:solidFill>
              <a:schemeClr val="tx1"/>
            </a:solidFill>
          </a:endParaRPr>
        </a:p>
      </dsp:txBody>
      <dsp:txXfrm>
        <a:off x="1273857" y="1222902"/>
        <a:ext cx="6647022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647022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647022" cy="407634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37D17AB-0B62-4675-BE84-839C37CDAE82}">
      <dsp:nvSpPr>
        <dsp:cNvPr id="0" name=""/>
        <dsp:cNvSpPr/>
      </dsp:nvSpPr>
      <dsp:spPr>
        <a:xfrm>
          <a:off x="313459" y="582201"/>
          <a:ext cx="1239662" cy="1083621"/>
        </a:xfrm>
        <a:prstGeom prst="rightArrow">
          <a:avLst>
            <a:gd name="adj1" fmla="val 70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17780" rIns="3556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+ 5</a:t>
          </a:r>
          <a:endParaRPr lang="cs-CZ" sz="2800" b="1" kern="1200" dirty="0"/>
        </a:p>
      </dsp:txBody>
      <dsp:txXfrm>
        <a:off x="623375" y="582201"/>
        <a:ext cx="929747" cy="1083621"/>
      </dsp:txXfrm>
    </dsp:sp>
    <dsp:sp modelId="{B714FF2C-AE42-42F5-A31C-CB065930EE33}">
      <dsp:nvSpPr>
        <dsp:cNvPr id="0" name=""/>
        <dsp:cNvSpPr/>
      </dsp:nvSpPr>
      <dsp:spPr>
        <a:xfrm>
          <a:off x="3544" y="814096"/>
          <a:ext cx="619831" cy="619831"/>
        </a:xfrm>
        <a:prstGeom prst="ellipse">
          <a:avLst/>
        </a:prstGeom>
        <a:solidFill>
          <a:schemeClr val="accent1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46</a:t>
          </a:r>
          <a:endParaRPr lang="cs-CZ" sz="2800" b="1" kern="1200" dirty="0"/>
        </a:p>
      </dsp:txBody>
      <dsp:txXfrm>
        <a:off x="3544" y="814096"/>
        <a:ext cx="619831" cy="619831"/>
      </dsp:txXfrm>
    </dsp:sp>
    <dsp:sp modelId="{EEDBE665-A226-4765-9A29-8600A2C1B1B0}">
      <dsp:nvSpPr>
        <dsp:cNvPr id="0" name=""/>
        <dsp:cNvSpPr/>
      </dsp:nvSpPr>
      <dsp:spPr>
        <a:xfrm>
          <a:off x="1940517" y="582201"/>
          <a:ext cx="1239662" cy="1083621"/>
        </a:xfrm>
        <a:prstGeom prst="rightArrow">
          <a:avLst>
            <a:gd name="adj1" fmla="val 70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17780" rIns="3556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- 3 </a:t>
          </a:r>
          <a:endParaRPr lang="cs-CZ" sz="2800" b="1" kern="1200" dirty="0"/>
        </a:p>
      </dsp:txBody>
      <dsp:txXfrm>
        <a:off x="2250432" y="582201"/>
        <a:ext cx="929747" cy="1083621"/>
      </dsp:txXfrm>
    </dsp:sp>
    <dsp:sp modelId="{9A387EB7-47FF-46F3-B8A6-BF1D8D4E5829}">
      <dsp:nvSpPr>
        <dsp:cNvPr id="0" name=""/>
        <dsp:cNvSpPr/>
      </dsp:nvSpPr>
      <dsp:spPr>
        <a:xfrm>
          <a:off x="1630601" y="814096"/>
          <a:ext cx="619831" cy="6198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_</a:t>
          </a:r>
          <a:endParaRPr lang="cs-CZ" sz="2800" b="1" kern="1200" dirty="0"/>
        </a:p>
      </dsp:txBody>
      <dsp:txXfrm>
        <a:off x="1630601" y="814096"/>
        <a:ext cx="619831" cy="619831"/>
      </dsp:txXfrm>
    </dsp:sp>
    <dsp:sp modelId="{6E48267C-E90C-4278-A778-4310660B61D8}">
      <dsp:nvSpPr>
        <dsp:cNvPr id="0" name=""/>
        <dsp:cNvSpPr/>
      </dsp:nvSpPr>
      <dsp:spPr>
        <a:xfrm>
          <a:off x="3567574" y="582201"/>
          <a:ext cx="1239662" cy="1083621"/>
        </a:xfrm>
        <a:prstGeom prst="rightArrow">
          <a:avLst>
            <a:gd name="adj1" fmla="val 70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17780" rIns="3556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+ 4</a:t>
          </a:r>
          <a:endParaRPr lang="cs-CZ" sz="2800" b="1" kern="1200" dirty="0"/>
        </a:p>
      </dsp:txBody>
      <dsp:txXfrm>
        <a:off x="3877490" y="582201"/>
        <a:ext cx="929747" cy="1083621"/>
      </dsp:txXfrm>
    </dsp:sp>
    <dsp:sp modelId="{F8D73E4A-F2C3-42BC-828A-88B63DAE7107}">
      <dsp:nvSpPr>
        <dsp:cNvPr id="0" name=""/>
        <dsp:cNvSpPr/>
      </dsp:nvSpPr>
      <dsp:spPr>
        <a:xfrm>
          <a:off x="3257658" y="814096"/>
          <a:ext cx="619831" cy="6198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_</a:t>
          </a:r>
          <a:endParaRPr lang="cs-CZ" sz="2800" b="1" kern="1200" dirty="0"/>
        </a:p>
      </dsp:txBody>
      <dsp:txXfrm>
        <a:off x="3257658" y="814096"/>
        <a:ext cx="619831" cy="619831"/>
      </dsp:txXfrm>
    </dsp:sp>
    <dsp:sp modelId="{7E9ACF3A-02E5-4228-8EA0-1C17678CE71B}">
      <dsp:nvSpPr>
        <dsp:cNvPr id="0" name=""/>
        <dsp:cNvSpPr/>
      </dsp:nvSpPr>
      <dsp:spPr>
        <a:xfrm>
          <a:off x="5194631" y="582201"/>
          <a:ext cx="1239662" cy="1083621"/>
        </a:xfrm>
        <a:prstGeom prst="rightArrow">
          <a:avLst>
            <a:gd name="adj1" fmla="val 70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17780" rIns="3556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- 9</a:t>
          </a:r>
          <a:endParaRPr lang="cs-CZ" sz="2800" b="1" kern="1200" dirty="0"/>
        </a:p>
      </dsp:txBody>
      <dsp:txXfrm>
        <a:off x="5504547" y="582201"/>
        <a:ext cx="929747" cy="1083621"/>
      </dsp:txXfrm>
    </dsp:sp>
    <dsp:sp modelId="{39C8F383-6383-4267-A93F-48FD6D71A75B}">
      <dsp:nvSpPr>
        <dsp:cNvPr id="0" name=""/>
        <dsp:cNvSpPr/>
      </dsp:nvSpPr>
      <dsp:spPr>
        <a:xfrm>
          <a:off x="4884716" y="814096"/>
          <a:ext cx="619831" cy="6198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_</a:t>
          </a:r>
          <a:endParaRPr lang="cs-CZ" sz="2800" b="1" kern="1200" dirty="0"/>
        </a:p>
      </dsp:txBody>
      <dsp:txXfrm>
        <a:off x="4884716" y="814096"/>
        <a:ext cx="619831" cy="619831"/>
      </dsp:txXfrm>
    </dsp:sp>
    <dsp:sp modelId="{58AE0604-0715-496C-A5A6-E6490CAF8DE7}">
      <dsp:nvSpPr>
        <dsp:cNvPr id="0" name=""/>
        <dsp:cNvSpPr/>
      </dsp:nvSpPr>
      <dsp:spPr>
        <a:xfrm rot="11712733">
          <a:off x="6208750" y="555880"/>
          <a:ext cx="1239662" cy="1083621"/>
        </a:xfrm>
        <a:prstGeom prst="su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778854-298D-4E9A-A0CC-BD9B42047D9E}">
      <dsp:nvSpPr>
        <dsp:cNvPr id="0" name=""/>
        <dsp:cNvSpPr/>
      </dsp:nvSpPr>
      <dsp:spPr>
        <a:xfrm>
          <a:off x="6511773" y="814096"/>
          <a:ext cx="619831" cy="6198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_</a:t>
          </a:r>
          <a:endParaRPr lang="cs-CZ" sz="2800" b="1" kern="1200" dirty="0"/>
        </a:p>
      </dsp:txBody>
      <dsp:txXfrm>
        <a:off x="6511773" y="814096"/>
        <a:ext cx="619831" cy="619831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37D17AB-0B62-4675-BE84-839C37CDAE82}">
      <dsp:nvSpPr>
        <dsp:cNvPr id="0" name=""/>
        <dsp:cNvSpPr/>
      </dsp:nvSpPr>
      <dsp:spPr>
        <a:xfrm>
          <a:off x="313459" y="582201"/>
          <a:ext cx="1239662" cy="1083621"/>
        </a:xfrm>
        <a:prstGeom prst="rightArrow">
          <a:avLst>
            <a:gd name="adj1" fmla="val 70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17780" rIns="3556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+ 2</a:t>
          </a:r>
          <a:endParaRPr lang="cs-CZ" sz="2800" b="1" kern="1200" dirty="0"/>
        </a:p>
      </dsp:txBody>
      <dsp:txXfrm>
        <a:off x="623375" y="582201"/>
        <a:ext cx="929747" cy="1083621"/>
      </dsp:txXfrm>
    </dsp:sp>
    <dsp:sp modelId="{B714FF2C-AE42-42F5-A31C-CB065930EE33}">
      <dsp:nvSpPr>
        <dsp:cNvPr id="0" name=""/>
        <dsp:cNvSpPr/>
      </dsp:nvSpPr>
      <dsp:spPr>
        <a:xfrm>
          <a:off x="3544" y="814096"/>
          <a:ext cx="619831" cy="619831"/>
        </a:xfrm>
        <a:prstGeom prst="ellipse">
          <a:avLst/>
        </a:prstGeom>
        <a:solidFill>
          <a:schemeClr val="accent1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59</a:t>
          </a:r>
          <a:endParaRPr lang="cs-CZ" sz="2800" b="1" kern="1200" dirty="0"/>
        </a:p>
      </dsp:txBody>
      <dsp:txXfrm>
        <a:off x="3544" y="814096"/>
        <a:ext cx="619831" cy="619831"/>
      </dsp:txXfrm>
    </dsp:sp>
    <dsp:sp modelId="{EEDBE665-A226-4765-9A29-8600A2C1B1B0}">
      <dsp:nvSpPr>
        <dsp:cNvPr id="0" name=""/>
        <dsp:cNvSpPr/>
      </dsp:nvSpPr>
      <dsp:spPr>
        <a:xfrm>
          <a:off x="1940517" y="582201"/>
          <a:ext cx="1239662" cy="1083621"/>
        </a:xfrm>
        <a:prstGeom prst="rightArrow">
          <a:avLst>
            <a:gd name="adj1" fmla="val 70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17780" rIns="3556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- 4</a:t>
          </a:r>
          <a:endParaRPr lang="cs-CZ" sz="2800" b="1" kern="1200" dirty="0"/>
        </a:p>
      </dsp:txBody>
      <dsp:txXfrm>
        <a:off x="2250432" y="582201"/>
        <a:ext cx="929747" cy="1083621"/>
      </dsp:txXfrm>
    </dsp:sp>
    <dsp:sp modelId="{9A387EB7-47FF-46F3-B8A6-BF1D8D4E5829}">
      <dsp:nvSpPr>
        <dsp:cNvPr id="0" name=""/>
        <dsp:cNvSpPr/>
      </dsp:nvSpPr>
      <dsp:spPr>
        <a:xfrm>
          <a:off x="1630601" y="814096"/>
          <a:ext cx="619831" cy="6198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_</a:t>
          </a:r>
          <a:endParaRPr lang="cs-CZ" sz="2800" b="1" kern="1200" dirty="0"/>
        </a:p>
      </dsp:txBody>
      <dsp:txXfrm>
        <a:off x="1630601" y="814096"/>
        <a:ext cx="619831" cy="619831"/>
      </dsp:txXfrm>
    </dsp:sp>
    <dsp:sp modelId="{6E48267C-E90C-4278-A778-4310660B61D8}">
      <dsp:nvSpPr>
        <dsp:cNvPr id="0" name=""/>
        <dsp:cNvSpPr/>
      </dsp:nvSpPr>
      <dsp:spPr>
        <a:xfrm>
          <a:off x="3567574" y="582201"/>
          <a:ext cx="1239662" cy="1083621"/>
        </a:xfrm>
        <a:prstGeom prst="rightArrow">
          <a:avLst>
            <a:gd name="adj1" fmla="val 70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17780" rIns="3556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+ 5</a:t>
          </a:r>
          <a:endParaRPr lang="cs-CZ" sz="2800" b="1" kern="1200" dirty="0"/>
        </a:p>
      </dsp:txBody>
      <dsp:txXfrm>
        <a:off x="3877490" y="582201"/>
        <a:ext cx="929747" cy="1083621"/>
      </dsp:txXfrm>
    </dsp:sp>
    <dsp:sp modelId="{F8D73E4A-F2C3-42BC-828A-88B63DAE7107}">
      <dsp:nvSpPr>
        <dsp:cNvPr id="0" name=""/>
        <dsp:cNvSpPr/>
      </dsp:nvSpPr>
      <dsp:spPr>
        <a:xfrm>
          <a:off x="3257658" y="814096"/>
          <a:ext cx="619831" cy="6198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_</a:t>
          </a:r>
          <a:endParaRPr lang="cs-CZ" sz="2800" b="1" kern="1200" dirty="0"/>
        </a:p>
      </dsp:txBody>
      <dsp:txXfrm>
        <a:off x="3257658" y="814096"/>
        <a:ext cx="619831" cy="619831"/>
      </dsp:txXfrm>
    </dsp:sp>
    <dsp:sp modelId="{7E9ACF3A-02E5-4228-8EA0-1C17678CE71B}">
      <dsp:nvSpPr>
        <dsp:cNvPr id="0" name=""/>
        <dsp:cNvSpPr/>
      </dsp:nvSpPr>
      <dsp:spPr>
        <a:xfrm>
          <a:off x="5194631" y="582201"/>
          <a:ext cx="1239662" cy="1083621"/>
        </a:xfrm>
        <a:prstGeom prst="rightArrow">
          <a:avLst>
            <a:gd name="adj1" fmla="val 70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17780" rIns="3556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- 8</a:t>
          </a:r>
          <a:endParaRPr lang="cs-CZ" sz="2800" b="1" kern="1200" dirty="0"/>
        </a:p>
      </dsp:txBody>
      <dsp:txXfrm>
        <a:off x="5504547" y="582201"/>
        <a:ext cx="929747" cy="1083621"/>
      </dsp:txXfrm>
    </dsp:sp>
    <dsp:sp modelId="{39C8F383-6383-4267-A93F-48FD6D71A75B}">
      <dsp:nvSpPr>
        <dsp:cNvPr id="0" name=""/>
        <dsp:cNvSpPr/>
      </dsp:nvSpPr>
      <dsp:spPr>
        <a:xfrm>
          <a:off x="4884716" y="814096"/>
          <a:ext cx="619831" cy="6198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_</a:t>
          </a:r>
          <a:endParaRPr lang="cs-CZ" sz="2800" b="1" kern="1200" dirty="0"/>
        </a:p>
      </dsp:txBody>
      <dsp:txXfrm>
        <a:off x="4884716" y="814096"/>
        <a:ext cx="619831" cy="619831"/>
      </dsp:txXfrm>
    </dsp:sp>
    <dsp:sp modelId="{58AE0604-0715-496C-A5A6-E6490CAF8DE7}">
      <dsp:nvSpPr>
        <dsp:cNvPr id="0" name=""/>
        <dsp:cNvSpPr/>
      </dsp:nvSpPr>
      <dsp:spPr>
        <a:xfrm rot="11712733">
          <a:off x="6208750" y="555880"/>
          <a:ext cx="1239662" cy="1083621"/>
        </a:xfrm>
        <a:prstGeom prst="su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778854-298D-4E9A-A0CC-BD9B42047D9E}">
      <dsp:nvSpPr>
        <dsp:cNvPr id="0" name=""/>
        <dsp:cNvSpPr/>
      </dsp:nvSpPr>
      <dsp:spPr>
        <a:xfrm>
          <a:off x="6511773" y="814096"/>
          <a:ext cx="619831" cy="6198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_</a:t>
          </a:r>
          <a:endParaRPr lang="cs-CZ" sz="2800" b="1" kern="1200" dirty="0"/>
        </a:p>
      </dsp:txBody>
      <dsp:txXfrm>
        <a:off x="6511773" y="814096"/>
        <a:ext cx="619831" cy="619831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37D17AB-0B62-4675-BE84-839C37CDAE82}">
      <dsp:nvSpPr>
        <dsp:cNvPr id="0" name=""/>
        <dsp:cNvSpPr/>
      </dsp:nvSpPr>
      <dsp:spPr>
        <a:xfrm>
          <a:off x="313459" y="582201"/>
          <a:ext cx="1239662" cy="1083621"/>
        </a:xfrm>
        <a:prstGeom prst="rightArrow">
          <a:avLst>
            <a:gd name="adj1" fmla="val 70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17780" rIns="3556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+ 9</a:t>
          </a:r>
          <a:endParaRPr lang="cs-CZ" sz="2800" b="1" kern="1200" dirty="0"/>
        </a:p>
      </dsp:txBody>
      <dsp:txXfrm>
        <a:off x="623375" y="582201"/>
        <a:ext cx="929747" cy="1083621"/>
      </dsp:txXfrm>
    </dsp:sp>
    <dsp:sp modelId="{B714FF2C-AE42-42F5-A31C-CB065930EE33}">
      <dsp:nvSpPr>
        <dsp:cNvPr id="0" name=""/>
        <dsp:cNvSpPr/>
      </dsp:nvSpPr>
      <dsp:spPr>
        <a:xfrm>
          <a:off x="3544" y="814096"/>
          <a:ext cx="619831" cy="619831"/>
        </a:xfrm>
        <a:prstGeom prst="ellipse">
          <a:avLst/>
        </a:prstGeom>
        <a:solidFill>
          <a:schemeClr val="accent1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62</a:t>
          </a:r>
          <a:endParaRPr lang="cs-CZ" sz="2800" b="1" kern="1200" dirty="0"/>
        </a:p>
      </dsp:txBody>
      <dsp:txXfrm>
        <a:off x="3544" y="814096"/>
        <a:ext cx="619831" cy="619831"/>
      </dsp:txXfrm>
    </dsp:sp>
    <dsp:sp modelId="{EEDBE665-A226-4765-9A29-8600A2C1B1B0}">
      <dsp:nvSpPr>
        <dsp:cNvPr id="0" name=""/>
        <dsp:cNvSpPr/>
      </dsp:nvSpPr>
      <dsp:spPr>
        <a:xfrm>
          <a:off x="1940517" y="582201"/>
          <a:ext cx="1239662" cy="1083621"/>
        </a:xfrm>
        <a:prstGeom prst="rightArrow">
          <a:avLst>
            <a:gd name="adj1" fmla="val 70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17780" rIns="3556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- 8 </a:t>
          </a:r>
          <a:endParaRPr lang="cs-CZ" sz="2800" b="1" kern="1200" dirty="0"/>
        </a:p>
      </dsp:txBody>
      <dsp:txXfrm>
        <a:off x="2250432" y="582201"/>
        <a:ext cx="929747" cy="1083621"/>
      </dsp:txXfrm>
    </dsp:sp>
    <dsp:sp modelId="{9A387EB7-47FF-46F3-B8A6-BF1D8D4E5829}">
      <dsp:nvSpPr>
        <dsp:cNvPr id="0" name=""/>
        <dsp:cNvSpPr/>
      </dsp:nvSpPr>
      <dsp:spPr>
        <a:xfrm>
          <a:off x="1630601" y="814096"/>
          <a:ext cx="619831" cy="6198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_</a:t>
          </a:r>
          <a:endParaRPr lang="cs-CZ" sz="2800" b="1" kern="1200" dirty="0"/>
        </a:p>
      </dsp:txBody>
      <dsp:txXfrm>
        <a:off x="1630601" y="814096"/>
        <a:ext cx="619831" cy="619831"/>
      </dsp:txXfrm>
    </dsp:sp>
    <dsp:sp modelId="{6E48267C-E90C-4278-A778-4310660B61D8}">
      <dsp:nvSpPr>
        <dsp:cNvPr id="0" name=""/>
        <dsp:cNvSpPr/>
      </dsp:nvSpPr>
      <dsp:spPr>
        <a:xfrm>
          <a:off x="3567574" y="582201"/>
          <a:ext cx="1239662" cy="1083621"/>
        </a:xfrm>
        <a:prstGeom prst="rightArrow">
          <a:avLst>
            <a:gd name="adj1" fmla="val 70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17780" rIns="3556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+ 9</a:t>
          </a:r>
          <a:endParaRPr lang="cs-CZ" sz="2800" b="1" kern="1200" dirty="0"/>
        </a:p>
      </dsp:txBody>
      <dsp:txXfrm>
        <a:off x="3877490" y="582201"/>
        <a:ext cx="929747" cy="1083621"/>
      </dsp:txXfrm>
    </dsp:sp>
    <dsp:sp modelId="{F8D73E4A-F2C3-42BC-828A-88B63DAE7107}">
      <dsp:nvSpPr>
        <dsp:cNvPr id="0" name=""/>
        <dsp:cNvSpPr/>
      </dsp:nvSpPr>
      <dsp:spPr>
        <a:xfrm>
          <a:off x="3257658" y="814096"/>
          <a:ext cx="619831" cy="6198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_</a:t>
          </a:r>
          <a:endParaRPr lang="cs-CZ" sz="2800" b="1" kern="1200" dirty="0"/>
        </a:p>
      </dsp:txBody>
      <dsp:txXfrm>
        <a:off x="3257658" y="814096"/>
        <a:ext cx="619831" cy="619831"/>
      </dsp:txXfrm>
    </dsp:sp>
    <dsp:sp modelId="{7E9ACF3A-02E5-4228-8EA0-1C17678CE71B}">
      <dsp:nvSpPr>
        <dsp:cNvPr id="0" name=""/>
        <dsp:cNvSpPr/>
      </dsp:nvSpPr>
      <dsp:spPr>
        <a:xfrm>
          <a:off x="5194631" y="582201"/>
          <a:ext cx="1239662" cy="1083621"/>
        </a:xfrm>
        <a:prstGeom prst="rightArrow">
          <a:avLst>
            <a:gd name="adj1" fmla="val 70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17780" rIns="3556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- 7</a:t>
          </a:r>
          <a:endParaRPr lang="cs-CZ" sz="2800" b="1" kern="1200" dirty="0"/>
        </a:p>
      </dsp:txBody>
      <dsp:txXfrm>
        <a:off x="5504547" y="582201"/>
        <a:ext cx="929747" cy="1083621"/>
      </dsp:txXfrm>
    </dsp:sp>
    <dsp:sp modelId="{39C8F383-6383-4267-A93F-48FD6D71A75B}">
      <dsp:nvSpPr>
        <dsp:cNvPr id="0" name=""/>
        <dsp:cNvSpPr/>
      </dsp:nvSpPr>
      <dsp:spPr>
        <a:xfrm>
          <a:off x="4884716" y="814096"/>
          <a:ext cx="619831" cy="6198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_</a:t>
          </a:r>
          <a:endParaRPr lang="cs-CZ" sz="2800" b="1" kern="1200" dirty="0"/>
        </a:p>
      </dsp:txBody>
      <dsp:txXfrm>
        <a:off x="4884716" y="814096"/>
        <a:ext cx="619831" cy="619831"/>
      </dsp:txXfrm>
    </dsp:sp>
    <dsp:sp modelId="{58AE0604-0715-496C-A5A6-E6490CAF8DE7}">
      <dsp:nvSpPr>
        <dsp:cNvPr id="0" name=""/>
        <dsp:cNvSpPr/>
      </dsp:nvSpPr>
      <dsp:spPr>
        <a:xfrm rot="11712733">
          <a:off x="6208750" y="555880"/>
          <a:ext cx="1239662" cy="1083621"/>
        </a:xfrm>
        <a:prstGeom prst="su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778854-298D-4E9A-A0CC-BD9B42047D9E}">
      <dsp:nvSpPr>
        <dsp:cNvPr id="0" name=""/>
        <dsp:cNvSpPr/>
      </dsp:nvSpPr>
      <dsp:spPr>
        <a:xfrm>
          <a:off x="6511773" y="814096"/>
          <a:ext cx="619831" cy="6198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_</a:t>
          </a:r>
          <a:endParaRPr lang="cs-CZ" sz="2800" b="1" kern="1200" dirty="0"/>
        </a:p>
      </dsp:txBody>
      <dsp:txXfrm>
        <a:off x="6511773" y="814096"/>
        <a:ext cx="619831" cy="619831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37D17AB-0B62-4675-BE84-839C37CDAE82}">
      <dsp:nvSpPr>
        <dsp:cNvPr id="0" name=""/>
        <dsp:cNvSpPr/>
      </dsp:nvSpPr>
      <dsp:spPr>
        <a:xfrm>
          <a:off x="313459" y="582201"/>
          <a:ext cx="1239662" cy="1083621"/>
        </a:xfrm>
        <a:prstGeom prst="rightArrow">
          <a:avLst>
            <a:gd name="adj1" fmla="val 70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17780" rIns="3556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+ 5</a:t>
          </a:r>
          <a:endParaRPr lang="cs-CZ" sz="2800" b="1" kern="1200" dirty="0"/>
        </a:p>
      </dsp:txBody>
      <dsp:txXfrm>
        <a:off x="623375" y="582201"/>
        <a:ext cx="929747" cy="1083621"/>
      </dsp:txXfrm>
    </dsp:sp>
    <dsp:sp modelId="{B714FF2C-AE42-42F5-A31C-CB065930EE33}">
      <dsp:nvSpPr>
        <dsp:cNvPr id="0" name=""/>
        <dsp:cNvSpPr/>
      </dsp:nvSpPr>
      <dsp:spPr>
        <a:xfrm>
          <a:off x="3544" y="814096"/>
          <a:ext cx="619831" cy="619831"/>
        </a:xfrm>
        <a:prstGeom prst="ellipse">
          <a:avLst/>
        </a:prstGeom>
        <a:solidFill>
          <a:schemeClr val="accent1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46</a:t>
          </a:r>
          <a:endParaRPr lang="cs-CZ" sz="2800" b="1" kern="1200" dirty="0"/>
        </a:p>
      </dsp:txBody>
      <dsp:txXfrm>
        <a:off x="3544" y="814096"/>
        <a:ext cx="619831" cy="619831"/>
      </dsp:txXfrm>
    </dsp:sp>
    <dsp:sp modelId="{EEDBE665-A226-4765-9A29-8600A2C1B1B0}">
      <dsp:nvSpPr>
        <dsp:cNvPr id="0" name=""/>
        <dsp:cNvSpPr/>
      </dsp:nvSpPr>
      <dsp:spPr>
        <a:xfrm>
          <a:off x="1940517" y="582201"/>
          <a:ext cx="1239662" cy="1083621"/>
        </a:xfrm>
        <a:prstGeom prst="rightArrow">
          <a:avLst>
            <a:gd name="adj1" fmla="val 70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17780" rIns="3556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- 3 </a:t>
          </a:r>
          <a:endParaRPr lang="cs-CZ" sz="2800" b="1" kern="1200" dirty="0"/>
        </a:p>
      </dsp:txBody>
      <dsp:txXfrm>
        <a:off x="2250432" y="582201"/>
        <a:ext cx="929747" cy="1083621"/>
      </dsp:txXfrm>
    </dsp:sp>
    <dsp:sp modelId="{9A387EB7-47FF-46F3-B8A6-BF1D8D4E5829}">
      <dsp:nvSpPr>
        <dsp:cNvPr id="0" name=""/>
        <dsp:cNvSpPr/>
      </dsp:nvSpPr>
      <dsp:spPr>
        <a:xfrm>
          <a:off x="1630601" y="814096"/>
          <a:ext cx="619831" cy="6198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51</a:t>
          </a:r>
          <a:endParaRPr lang="cs-CZ" sz="2800" b="1" kern="1200" dirty="0"/>
        </a:p>
      </dsp:txBody>
      <dsp:txXfrm>
        <a:off x="1630601" y="814096"/>
        <a:ext cx="619831" cy="619831"/>
      </dsp:txXfrm>
    </dsp:sp>
    <dsp:sp modelId="{6E48267C-E90C-4278-A778-4310660B61D8}">
      <dsp:nvSpPr>
        <dsp:cNvPr id="0" name=""/>
        <dsp:cNvSpPr/>
      </dsp:nvSpPr>
      <dsp:spPr>
        <a:xfrm>
          <a:off x="3567574" y="582201"/>
          <a:ext cx="1239662" cy="1083621"/>
        </a:xfrm>
        <a:prstGeom prst="rightArrow">
          <a:avLst>
            <a:gd name="adj1" fmla="val 70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17780" rIns="3556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+ 4</a:t>
          </a:r>
          <a:endParaRPr lang="cs-CZ" sz="2800" b="1" kern="1200" dirty="0"/>
        </a:p>
      </dsp:txBody>
      <dsp:txXfrm>
        <a:off x="3877490" y="582201"/>
        <a:ext cx="929747" cy="1083621"/>
      </dsp:txXfrm>
    </dsp:sp>
    <dsp:sp modelId="{F8D73E4A-F2C3-42BC-828A-88B63DAE7107}">
      <dsp:nvSpPr>
        <dsp:cNvPr id="0" name=""/>
        <dsp:cNvSpPr/>
      </dsp:nvSpPr>
      <dsp:spPr>
        <a:xfrm>
          <a:off x="3257658" y="814096"/>
          <a:ext cx="619831" cy="6198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48</a:t>
          </a:r>
          <a:endParaRPr lang="cs-CZ" sz="2800" b="1" kern="1200" dirty="0"/>
        </a:p>
      </dsp:txBody>
      <dsp:txXfrm>
        <a:off x="3257658" y="814096"/>
        <a:ext cx="619831" cy="619831"/>
      </dsp:txXfrm>
    </dsp:sp>
    <dsp:sp modelId="{7E9ACF3A-02E5-4228-8EA0-1C17678CE71B}">
      <dsp:nvSpPr>
        <dsp:cNvPr id="0" name=""/>
        <dsp:cNvSpPr/>
      </dsp:nvSpPr>
      <dsp:spPr>
        <a:xfrm>
          <a:off x="5194631" y="582201"/>
          <a:ext cx="1239662" cy="1083621"/>
        </a:xfrm>
        <a:prstGeom prst="rightArrow">
          <a:avLst>
            <a:gd name="adj1" fmla="val 70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17780" rIns="3556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- 9</a:t>
          </a:r>
          <a:endParaRPr lang="cs-CZ" sz="2800" b="1" kern="1200" dirty="0"/>
        </a:p>
      </dsp:txBody>
      <dsp:txXfrm>
        <a:off x="5504547" y="582201"/>
        <a:ext cx="929747" cy="1083621"/>
      </dsp:txXfrm>
    </dsp:sp>
    <dsp:sp modelId="{39C8F383-6383-4267-A93F-48FD6D71A75B}">
      <dsp:nvSpPr>
        <dsp:cNvPr id="0" name=""/>
        <dsp:cNvSpPr/>
      </dsp:nvSpPr>
      <dsp:spPr>
        <a:xfrm>
          <a:off x="4884716" y="814096"/>
          <a:ext cx="619831" cy="6198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52</a:t>
          </a:r>
          <a:endParaRPr lang="cs-CZ" sz="2800" b="1" kern="1200" dirty="0"/>
        </a:p>
      </dsp:txBody>
      <dsp:txXfrm>
        <a:off x="4884716" y="814096"/>
        <a:ext cx="619831" cy="619831"/>
      </dsp:txXfrm>
    </dsp:sp>
    <dsp:sp modelId="{58AE0604-0715-496C-A5A6-E6490CAF8DE7}">
      <dsp:nvSpPr>
        <dsp:cNvPr id="0" name=""/>
        <dsp:cNvSpPr/>
      </dsp:nvSpPr>
      <dsp:spPr>
        <a:xfrm rot="11712733">
          <a:off x="6208750" y="555880"/>
          <a:ext cx="1239662" cy="1083621"/>
        </a:xfrm>
        <a:prstGeom prst="su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778854-298D-4E9A-A0CC-BD9B42047D9E}">
      <dsp:nvSpPr>
        <dsp:cNvPr id="0" name=""/>
        <dsp:cNvSpPr/>
      </dsp:nvSpPr>
      <dsp:spPr>
        <a:xfrm>
          <a:off x="6511773" y="814096"/>
          <a:ext cx="619831" cy="6198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rgbClr val="FFFF00"/>
              </a:solidFill>
            </a:rPr>
            <a:t>43</a:t>
          </a:r>
          <a:endParaRPr lang="cs-CZ" sz="2800" b="1" kern="1200" dirty="0">
            <a:solidFill>
              <a:srgbClr val="FFFF00"/>
            </a:solidFill>
          </a:endParaRPr>
        </a:p>
      </dsp:txBody>
      <dsp:txXfrm>
        <a:off x="6511773" y="814096"/>
        <a:ext cx="619831" cy="619831"/>
      </dsp:txXfrm>
    </dsp:sp>
  </dsp:spTree>
</dsp:drawing>
</file>

<file path=ppt/diagrams/drawing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37D17AB-0B62-4675-BE84-839C37CDAE82}">
      <dsp:nvSpPr>
        <dsp:cNvPr id="0" name=""/>
        <dsp:cNvSpPr/>
      </dsp:nvSpPr>
      <dsp:spPr>
        <a:xfrm>
          <a:off x="313459" y="582201"/>
          <a:ext cx="1239662" cy="1083621"/>
        </a:xfrm>
        <a:prstGeom prst="rightArrow">
          <a:avLst>
            <a:gd name="adj1" fmla="val 70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17780" rIns="3556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+ 2</a:t>
          </a:r>
          <a:endParaRPr lang="cs-CZ" sz="2800" b="1" kern="1200" dirty="0"/>
        </a:p>
      </dsp:txBody>
      <dsp:txXfrm>
        <a:off x="623375" y="582201"/>
        <a:ext cx="929747" cy="1083621"/>
      </dsp:txXfrm>
    </dsp:sp>
    <dsp:sp modelId="{B714FF2C-AE42-42F5-A31C-CB065930EE33}">
      <dsp:nvSpPr>
        <dsp:cNvPr id="0" name=""/>
        <dsp:cNvSpPr/>
      </dsp:nvSpPr>
      <dsp:spPr>
        <a:xfrm>
          <a:off x="3544" y="814096"/>
          <a:ext cx="619831" cy="619831"/>
        </a:xfrm>
        <a:prstGeom prst="ellipse">
          <a:avLst/>
        </a:prstGeom>
        <a:solidFill>
          <a:schemeClr val="accent1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59</a:t>
          </a:r>
          <a:endParaRPr lang="cs-CZ" sz="2800" b="1" kern="1200" dirty="0"/>
        </a:p>
      </dsp:txBody>
      <dsp:txXfrm>
        <a:off x="3544" y="814096"/>
        <a:ext cx="619831" cy="619831"/>
      </dsp:txXfrm>
    </dsp:sp>
    <dsp:sp modelId="{EEDBE665-A226-4765-9A29-8600A2C1B1B0}">
      <dsp:nvSpPr>
        <dsp:cNvPr id="0" name=""/>
        <dsp:cNvSpPr/>
      </dsp:nvSpPr>
      <dsp:spPr>
        <a:xfrm>
          <a:off x="1940517" y="582201"/>
          <a:ext cx="1239662" cy="1083621"/>
        </a:xfrm>
        <a:prstGeom prst="rightArrow">
          <a:avLst>
            <a:gd name="adj1" fmla="val 70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17780" rIns="3556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- 4</a:t>
          </a:r>
          <a:endParaRPr lang="cs-CZ" sz="2800" b="1" kern="1200" dirty="0"/>
        </a:p>
      </dsp:txBody>
      <dsp:txXfrm>
        <a:off x="2250432" y="582201"/>
        <a:ext cx="929747" cy="1083621"/>
      </dsp:txXfrm>
    </dsp:sp>
    <dsp:sp modelId="{9A387EB7-47FF-46F3-B8A6-BF1D8D4E5829}">
      <dsp:nvSpPr>
        <dsp:cNvPr id="0" name=""/>
        <dsp:cNvSpPr/>
      </dsp:nvSpPr>
      <dsp:spPr>
        <a:xfrm>
          <a:off x="1630601" y="814096"/>
          <a:ext cx="619831" cy="6198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61</a:t>
          </a:r>
          <a:endParaRPr lang="cs-CZ" sz="2800" b="1" kern="1200" dirty="0"/>
        </a:p>
      </dsp:txBody>
      <dsp:txXfrm>
        <a:off x="1630601" y="814096"/>
        <a:ext cx="619831" cy="619831"/>
      </dsp:txXfrm>
    </dsp:sp>
    <dsp:sp modelId="{6E48267C-E90C-4278-A778-4310660B61D8}">
      <dsp:nvSpPr>
        <dsp:cNvPr id="0" name=""/>
        <dsp:cNvSpPr/>
      </dsp:nvSpPr>
      <dsp:spPr>
        <a:xfrm>
          <a:off x="3567574" y="582201"/>
          <a:ext cx="1239662" cy="1083621"/>
        </a:xfrm>
        <a:prstGeom prst="rightArrow">
          <a:avLst>
            <a:gd name="adj1" fmla="val 70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17780" rIns="3556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+ 5</a:t>
          </a:r>
          <a:endParaRPr lang="cs-CZ" sz="2800" b="1" kern="1200" dirty="0"/>
        </a:p>
      </dsp:txBody>
      <dsp:txXfrm>
        <a:off x="3877490" y="582201"/>
        <a:ext cx="929747" cy="1083621"/>
      </dsp:txXfrm>
    </dsp:sp>
    <dsp:sp modelId="{F8D73E4A-F2C3-42BC-828A-88B63DAE7107}">
      <dsp:nvSpPr>
        <dsp:cNvPr id="0" name=""/>
        <dsp:cNvSpPr/>
      </dsp:nvSpPr>
      <dsp:spPr>
        <a:xfrm>
          <a:off x="3257658" y="814096"/>
          <a:ext cx="619831" cy="6198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57</a:t>
          </a:r>
          <a:endParaRPr lang="cs-CZ" sz="2800" b="1" kern="1200" dirty="0"/>
        </a:p>
      </dsp:txBody>
      <dsp:txXfrm>
        <a:off x="3257658" y="814096"/>
        <a:ext cx="619831" cy="619831"/>
      </dsp:txXfrm>
    </dsp:sp>
    <dsp:sp modelId="{7E9ACF3A-02E5-4228-8EA0-1C17678CE71B}">
      <dsp:nvSpPr>
        <dsp:cNvPr id="0" name=""/>
        <dsp:cNvSpPr/>
      </dsp:nvSpPr>
      <dsp:spPr>
        <a:xfrm>
          <a:off x="5194631" y="582201"/>
          <a:ext cx="1239662" cy="1083621"/>
        </a:xfrm>
        <a:prstGeom prst="rightArrow">
          <a:avLst>
            <a:gd name="adj1" fmla="val 70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17780" rIns="3556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- 8</a:t>
          </a:r>
          <a:endParaRPr lang="cs-CZ" sz="2800" b="1" kern="1200" dirty="0"/>
        </a:p>
      </dsp:txBody>
      <dsp:txXfrm>
        <a:off x="5504547" y="582201"/>
        <a:ext cx="929747" cy="1083621"/>
      </dsp:txXfrm>
    </dsp:sp>
    <dsp:sp modelId="{39C8F383-6383-4267-A93F-48FD6D71A75B}">
      <dsp:nvSpPr>
        <dsp:cNvPr id="0" name=""/>
        <dsp:cNvSpPr/>
      </dsp:nvSpPr>
      <dsp:spPr>
        <a:xfrm>
          <a:off x="4884716" y="814096"/>
          <a:ext cx="619831" cy="6198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62</a:t>
          </a:r>
          <a:endParaRPr lang="cs-CZ" sz="2800" b="1" kern="1200" dirty="0"/>
        </a:p>
      </dsp:txBody>
      <dsp:txXfrm>
        <a:off x="4884716" y="814096"/>
        <a:ext cx="619831" cy="619831"/>
      </dsp:txXfrm>
    </dsp:sp>
    <dsp:sp modelId="{58AE0604-0715-496C-A5A6-E6490CAF8DE7}">
      <dsp:nvSpPr>
        <dsp:cNvPr id="0" name=""/>
        <dsp:cNvSpPr/>
      </dsp:nvSpPr>
      <dsp:spPr>
        <a:xfrm rot="11712733">
          <a:off x="6208750" y="555880"/>
          <a:ext cx="1239662" cy="1083621"/>
        </a:xfrm>
        <a:prstGeom prst="su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778854-298D-4E9A-A0CC-BD9B42047D9E}">
      <dsp:nvSpPr>
        <dsp:cNvPr id="0" name=""/>
        <dsp:cNvSpPr/>
      </dsp:nvSpPr>
      <dsp:spPr>
        <a:xfrm>
          <a:off x="6511773" y="814096"/>
          <a:ext cx="619831" cy="6198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rgbClr val="FFFF00"/>
              </a:solidFill>
            </a:rPr>
            <a:t>54</a:t>
          </a:r>
          <a:endParaRPr lang="cs-CZ" sz="2800" b="1" kern="1200" dirty="0">
            <a:solidFill>
              <a:srgbClr val="FFFF00"/>
            </a:solidFill>
          </a:endParaRPr>
        </a:p>
      </dsp:txBody>
      <dsp:txXfrm>
        <a:off x="6511773" y="814096"/>
        <a:ext cx="619831" cy="619831"/>
      </dsp:txXfrm>
    </dsp:sp>
  </dsp:spTree>
</dsp:drawing>
</file>

<file path=ppt/diagrams/drawing7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37D17AB-0B62-4675-BE84-839C37CDAE82}">
      <dsp:nvSpPr>
        <dsp:cNvPr id="0" name=""/>
        <dsp:cNvSpPr/>
      </dsp:nvSpPr>
      <dsp:spPr>
        <a:xfrm>
          <a:off x="313459" y="582201"/>
          <a:ext cx="1239662" cy="1083621"/>
        </a:xfrm>
        <a:prstGeom prst="rightArrow">
          <a:avLst>
            <a:gd name="adj1" fmla="val 70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17780" rIns="3556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+ 9</a:t>
          </a:r>
          <a:endParaRPr lang="cs-CZ" sz="2800" b="1" kern="1200" dirty="0"/>
        </a:p>
      </dsp:txBody>
      <dsp:txXfrm>
        <a:off x="623375" y="582201"/>
        <a:ext cx="929747" cy="1083621"/>
      </dsp:txXfrm>
    </dsp:sp>
    <dsp:sp modelId="{B714FF2C-AE42-42F5-A31C-CB065930EE33}">
      <dsp:nvSpPr>
        <dsp:cNvPr id="0" name=""/>
        <dsp:cNvSpPr/>
      </dsp:nvSpPr>
      <dsp:spPr>
        <a:xfrm>
          <a:off x="3544" y="814096"/>
          <a:ext cx="619831" cy="619831"/>
        </a:xfrm>
        <a:prstGeom prst="ellipse">
          <a:avLst/>
        </a:prstGeom>
        <a:solidFill>
          <a:schemeClr val="accent1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62</a:t>
          </a:r>
          <a:endParaRPr lang="cs-CZ" sz="2800" b="1" kern="1200" dirty="0"/>
        </a:p>
      </dsp:txBody>
      <dsp:txXfrm>
        <a:off x="3544" y="814096"/>
        <a:ext cx="619831" cy="619831"/>
      </dsp:txXfrm>
    </dsp:sp>
    <dsp:sp modelId="{EEDBE665-A226-4765-9A29-8600A2C1B1B0}">
      <dsp:nvSpPr>
        <dsp:cNvPr id="0" name=""/>
        <dsp:cNvSpPr/>
      </dsp:nvSpPr>
      <dsp:spPr>
        <a:xfrm>
          <a:off x="1940517" y="582201"/>
          <a:ext cx="1239662" cy="1083621"/>
        </a:xfrm>
        <a:prstGeom prst="rightArrow">
          <a:avLst>
            <a:gd name="adj1" fmla="val 70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17780" rIns="3556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- 8 </a:t>
          </a:r>
          <a:endParaRPr lang="cs-CZ" sz="2800" b="1" kern="1200" dirty="0"/>
        </a:p>
      </dsp:txBody>
      <dsp:txXfrm>
        <a:off x="2250432" y="582201"/>
        <a:ext cx="929747" cy="1083621"/>
      </dsp:txXfrm>
    </dsp:sp>
    <dsp:sp modelId="{9A387EB7-47FF-46F3-B8A6-BF1D8D4E5829}">
      <dsp:nvSpPr>
        <dsp:cNvPr id="0" name=""/>
        <dsp:cNvSpPr/>
      </dsp:nvSpPr>
      <dsp:spPr>
        <a:xfrm>
          <a:off x="1630601" y="814096"/>
          <a:ext cx="619831" cy="6198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71</a:t>
          </a:r>
          <a:endParaRPr lang="cs-CZ" sz="2800" b="1" kern="1200" dirty="0"/>
        </a:p>
      </dsp:txBody>
      <dsp:txXfrm>
        <a:off x="1630601" y="814096"/>
        <a:ext cx="619831" cy="619831"/>
      </dsp:txXfrm>
    </dsp:sp>
    <dsp:sp modelId="{6E48267C-E90C-4278-A778-4310660B61D8}">
      <dsp:nvSpPr>
        <dsp:cNvPr id="0" name=""/>
        <dsp:cNvSpPr/>
      </dsp:nvSpPr>
      <dsp:spPr>
        <a:xfrm>
          <a:off x="3567574" y="582201"/>
          <a:ext cx="1239662" cy="1083621"/>
        </a:xfrm>
        <a:prstGeom prst="rightArrow">
          <a:avLst>
            <a:gd name="adj1" fmla="val 70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17780" rIns="3556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+ 9</a:t>
          </a:r>
          <a:endParaRPr lang="cs-CZ" sz="2800" b="1" kern="1200" dirty="0"/>
        </a:p>
      </dsp:txBody>
      <dsp:txXfrm>
        <a:off x="3877490" y="582201"/>
        <a:ext cx="929747" cy="1083621"/>
      </dsp:txXfrm>
    </dsp:sp>
    <dsp:sp modelId="{F8D73E4A-F2C3-42BC-828A-88B63DAE7107}">
      <dsp:nvSpPr>
        <dsp:cNvPr id="0" name=""/>
        <dsp:cNvSpPr/>
      </dsp:nvSpPr>
      <dsp:spPr>
        <a:xfrm>
          <a:off x="3257658" y="814096"/>
          <a:ext cx="619831" cy="6198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63</a:t>
          </a:r>
          <a:endParaRPr lang="cs-CZ" sz="2800" b="1" kern="1200" dirty="0"/>
        </a:p>
      </dsp:txBody>
      <dsp:txXfrm>
        <a:off x="3257658" y="814096"/>
        <a:ext cx="619831" cy="619831"/>
      </dsp:txXfrm>
    </dsp:sp>
    <dsp:sp modelId="{7E9ACF3A-02E5-4228-8EA0-1C17678CE71B}">
      <dsp:nvSpPr>
        <dsp:cNvPr id="0" name=""/>
        <dsp:cNvSpPr/>
      </dsp:nvSpPr>
      <dsp:spPr>
        <a:xfrm>
          <a:off x="5194631" y="582201"/>
          <a:ext cx="1239662" cy="1083621"/>
        </a:xfrm>
        <a:prstGeom prst="rightArrow">
          <a:avLst>
            <a:gd name="adj1" fmla="val 70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120" tIns="17780" rIns="3556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- 7</a:t>
          </a:r>
          <a:endParaRPr lang="cs-CZ" sz="2800" b="1" kern="1200" dirty="0"/>
        </a:p>
      </dsp:txBody>
      <dsp:txXfrm>
        <a:off x="5504547" y="582201"/>
        <a:ext cx="929747" cy="1083621"/>
      </dsp:txXfrm>
    </dsp:sp>
    <dsp:sp modelId="{39C8F383-6383-4267-A93F-48FD6D71A75B}">
      <dsp:nvSpPr>
        <dsp:cNvPr id="0" name=""/>
        <dsp:cNvSpPr/>
      </dsp:nvSpPr>
      <dsp:spPr>
        <a:xfrm>
          <a:off x="4884716" y="814096"/>
          <a:ext cx="619831" cy="6198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72</a:t>
          </a:r>
          <a:endParaRPr lang="cs-CZ" sz="2800" b="1" kern="1200" dirty="0"/>
        </a:p>
      </dsp:txBody>
      <dsp:txXfrm>
        <a:off x="4884716" y="814096"/>
        <a:ext cx="619831" cy="619831"/>
      </dsp:txXfrm>
    </dsp:sp>
    <dsp:sp modelId="{58AE0604-0715-496C-A5A6-E6490CAF8DE7}">
      <dsp:nvSpPr>
        <dsp:cNvPr id="0" name=""/>
        <dsp:cNvSpPr/>
      </dsp:nvSpPr>
      <dsp:spPr>
        <a:xfrm rot="11712733">
          <a:off x="6208750" y="555880"/>
          <a:ext cx="1239662" cy="1083621"/>
        </a:xfrm>
        <a:prstGeom prst="su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778854-298D-4E9A-A0CC-BD9B42047D9E}">
      <dsp:nvSpPr>
        <dsp:cNvPr id="0" name=""/>
        <dsp:cNvSpPr/>
      </dsp:nvSpPr>
      <dsp:spPr>
        <a:xfrm>
          <a:off x="6511773" y="814096"/>
          <a:ext cx="619831" cy="6198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rgbClr val="FFFF00"/>
              </a:solidFill>
            </a:rPr>
            <a:t>65</a:t>
          </a:r>
          <a:endParaRPr lang="cs-CZ" sz="2800" b="1" kern="1200" dirty="0">
            <a:solidFill>
              <a:srgbClr val="FFFF00"/>
            </a:solidFill>
          </a:endParaRPr>
        </a:p>
      </dsp:txBody>
      <dsp:txXfrm>
        <a:off x="6511773" y="814096"/>
        <a:ext cx="619831" cy="6198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6">
  <dgm:title val=""/>
  <dgm:desc val=""/>
  <dgm:catLst>
    <dgm:cat type="process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L"/>
          <dgm:param type="nodeHorzAlign" val="l"/>
        </dgm:alg>
      </dgm:if>
      <dgm:else name="Name2">
        <dgm:alg type="lin">
          <dgm:param type="linDir" val="from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refFor="ch" refForName="compNode" fact="0.7"/>
      <dgm:constr type="ctrY" for="ch" forName="compNode" refType="h" fact="0.5"/>
      <dgm:constr type="w" for="ch" forName="aSpace" refType="w" fact="0.05"/>
      <dgm:constr type="primFontSz" for="des" forName="childTextHidden" op="equ" val="65"/>
      <dgm:constr type="primFontSz" for="des" forName="parentText" op="equ"/>
    </dgm:constrLst>
    <dgm:ruleLst/>
    <dgm:forEach name="aNodeForEach" axis="ch" ptType="node">
      <dgm:layoutNode name="compNode">
        <dgm:alg type="composite">
          <dgm:param type="ar" val="1.43"/>
        </dgm:alg>
        <dgm:shape xmlns:r="http://schemas.openxmlformats.org/officeDocument/2006/relationships" r:blip="">
          <dgm:adjLst/>
        </dgm:shape>
        <dgm:presOf/>
        <dgm:choose name="Name3">
          <dgm:if name="Name4" func="var" arg="dir" op="equ" val="norm">
            <dgm:constrLst>
              <dgm:constr type="w" for="ch" forName="childTextVisible" refType="w" fact="0.8"/>
              <dgm:constr type="h" for="ch" forName="childTextVisible" refType="h"/>
              <dgm:constr type="r" for="ch" forName="childTextVisible" refType="w"/>
              <dgm:constr type="w" for="ch" forName="childTextHidden" refType="w" fact="0.6"/>
              <dgm:constr type="h" for="ch" forName="childTextHidden" refType="h"/>
              <dgm:constr type="r" for="ch" forName="childTextHidden" refType="w"/>
              <dgm:constr type="l" for="ch" forName="parentText"/>
              <dgm:constr type="w" for="ch" forName="parentText" refType="w" fact="0.4"/>
              <dgm:constr type="h" for="ch" forName="parentText" refType="w" refFor="ch" refForName="parentText" op="equ"/>
              <dgm:constr type="ctrY" for="ch" forName="parentText" refType="h" fact="0.5"/>
            </dgm:constrLst>
          </dgm:if>
          <dgm:else name="Name5">
            <dgm:constrLst>
              <dgm:constr type="w" for="ch" forName="childTextVisible" refType="w" fact="0.8"/>
              <dgm:constr type="h" for="ch" forName="childTextVisible" refType="h"/>
              <dgm:constr type="l" for="ch" forName="childTextVisible"/>
              <dgm:constr type="w" for="ch" forName="childTextHidden" refType="w" fact="0.6"/>
              <dgm:constr type="h" for="ch" forName="childTextHidden" refType="h"/>
              <dgm:constr type="l" for="ch" forName="childTextHidden"/>
              <dgm:constr type="r" for="ch" forName="parentText" refType="w"/>
              <dgm:constr type="w" for="ch" forName="parentText" refType="w" fact="0.4"/>
              <dgm:constr type="h" for="ch" forName="parentText" refType="w" refFor="ch" refForName="parentText" op="equ"/>
              <dgm:constr type="ctrY" for="ch" forName="parentText" refType="h" fact="0.5"/>
            </dgm:constrLst>
          </dgm:else>
        </dgm:choose>
        <dgm:ruleLst/>
        <dgm:layoutNode name="noGeometry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childTextVisible" styleLbl="bgAccFollowNode1">
          <dgm:varLst>
            <dgm:bulletEnabled val="1"/>
          </dgm:varLst>
          <dgm:alg type="sp"/>
          <dgm:choose name="Name6">
            <dgm:if name="Name7" func="var" arg="dir" op="equ" val="norm">
              <dgm:shape xmlns:r="http://schemas.openxmlformats.org/officeDocument/2006/relationships" type="rightArrow" r:blip="">
                <dgm:adjLst>
                  <dgm:adj idx="1" val="0.7"/>
                  <dgm:adj idx="2" val="0.5"/>
                </dgm:adjLst>
              </dgm:shape>
            </dgm:if>
            <dgm:else name="Name8">
              <dgm:shape xmlns:r="http://schemas.openxmlformats.org/officeDocument/2006/relationships" type="leftArrow" r:blip="">
                <dgm:adjLst>
                  <dgm:adj idx="1" val="0.7"/>
                  <dgm:adj idx="2" val="0.5"/>
                </dgm:adjLst>
              </dgm:shape>
            </dgm:else>
          </dgm:choose>
          <dgm:presOf axis="des" ptType="node"/>
          <dgm:constrLst/>
          <dgm:ruleLst/>
        </dgm:layoutNode>
        <dgm:layoutNode name="childTextHidden" styleLbl="bgAccFollowNode1">
          <dgm:choose name="Name9">
            <dgm:if name="Name10" axis="des followSib" ptType="node node" st="1 1" cnt="1 0" func="cnt" op="gte" val="1">
              <dgm:alg type="tx">
                <dgm:param type="stBulletLvl" val="1"/>
                <dgm:param type="txAnchorVertCh" val="mid"/>
              </dgm:alg>
            </dgm:if>
            <dgm:else name="Name11">
              <dgm:alg type="tx">
                <dgm:param type="stBulletLvl" val="2"/>
                <dgm:param type="txAnchorVertCh" val="mid"/>
              </dgm:alg>
            </dgm:else>
          </dgm:choose>
          <dgm:choose name="Name12">
            <dgm:if name="Name13" func="var" arg="dir" op="equ" val="norm">
              <dgm:shape xmlns:r="http://schemas.openxmlformats.org/officeDocument/2006/relationships" type="rightArrow" r:blip="" hideGeom="1">
                <dgm:adjLst>
                  <dgm:adj idx="1" val="0.7"/>
                  <dgm:adj idx="2" val="0.5"/>
                </dgm:adjLst>
              </dgm:shape>
            </dgm:if>
            <dgm:else name="Name14">
              <dgm:shape xmlns:r="http://schemas.openxmlformats.org/officeDocument/2006/relationships" type="leftArrow" r:blip="" hideGeom="1">
                <dgm:adjLst>
                  <dgm:adj idx="1" val="0.7"/>
                  <dgm:adj idx="2" val="0.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rMarg" refType="primFontSz" fact="0.1"/>
            <dgm:constr type="lMarg" refType="primFontSz" fact="0.2"/>
          </dgm:constrLst>
          <dgm:ruleLst>
            <dgm:rule type="primFontSz" val="5" fact="NaN" max="NaN"/>
          </dgm:ruleLst>
        </dgm:layoutNode>
        <dgm:layoutNode name="parentText" styleLbl="node1">
          <dgm:varLst>
            <dgm:chMax val="1"/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primFontSz" val="65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choose name="Name15">
        <dgm:if name="Name16" axis="self" ptType="node" func="revPos" op="gte" val="2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Process6">
  <dgm:title val=""/>
  <dgm:desc val=""/>
  <dgm:catLst>
    <dgm:cat type="process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L"/>
          <dgm:param type="nodeHorzAlign" val="l"/>
        </dgm:alg>
      </dgm:if>
      <dgm:else name="Name2">
        <dgm:alg type="lin">
          <dgm:param type="linDir" val="from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refFor="ch" refForName="compNode" fact="0.7"/>
      <dgm:constr type="ctrY" for="ch" forName="compNode" refType="h" fact="0.5"/>
      <dgm:constr type="w" for="ch" forName="aSpace" refType="w" fact="0.05"/>
      <dgm:constr type="primFontSz" for="des" forName="childTextHidden" op="equ" val="65"/>
      <dgm:constr type="primFontSz" for="des" forName="parentText" op="equ"/>
    </dgm:constrLst>
    <dgm:ruleLst/>
    <dgm:forEach name="aNodeForEach" axis="ch" ptType="node">
      <dgm:layoutNode name="compNode">
        <dgm:alg type="composite">
          <dgm:param type="ar" val="1.43"/>
        </dgm:alg>
        <dgm:shape xmlns:r="http://schemas.openxmlformats.org/officeDocument/2006/relationships" r:blip="">
          <dgm:adjLst/>
        </dgm:shape>
        <dgm:presOf/>
        <dgm:choose name="Name3">
          <dgm:if name="Name4" func="var" arg="dir" op="equ" val="norm">
            <dgm:constrLst>
              <dgm:constr type="w" for="ch" forName="childTextVisible" refType="w" fact="0.8"/>
              <dgm:constr type="h" for="ch" forName="childTextVisible" refType="h"/>
              <dgm:constr type="r" for="ch" forName="childTextVisible" refType="w"/>
              <dgm:constr type="w" for="ch" forName="childTextHidden" refType="w" fact="0.6"/>
              <dgm:constr type="h" for="ch" forName="childTextHidden" refType="h"/>
              <dgm:constr type="r" for="ch" forName="childTextHidden" refType="w"/>
              <dgm:constr type="l" for="ch" forName="parentText"/>
              <dgm:constr type="w" for="ch" forName="parentText" refType="w" fact="0.4"/>
              <dgm:constr type="h" for="ch" forName="parentText" refType="w" refFor="ch" refForName="parentText" op="equ"/>
              <dgm:constr type="ctrY" for="ch" forName="parentText" refType="h" fact="0.5"/>
            </dgm:constrLst>
          </dgm:if>
          <dgm:else name="Name5">
            <dgm:constrLst>
              <dgm:constr type="w" for="ch" forName="childTextVisible" refType="w" fact="0.8"/>
              <dgm:constr type="h" for="ch" forName="childTextVisible" refType="h"/>
              <dgm:constr type="l" for="ch" forName="childTextVisible"/>
              <dgm:constr type="w" for="ch" forName="childTextHidden" refType="w" fact="0.6"/>
              <dgm:constr type="h" for="ch" forName="childTextHidden" refType="h"/>
              <dgm:constr type="l" for="ch" forName="childTextHidden"/>
              <dgm:constr type="r" for="ch" forName="parentText" refType="w"/>
              <dgm:constr type="w" for="ch" forName="parentText" refType="w" fact="0.4"/>
              <dgm:constr type="h" for="ch" forName="parentText" refType="w" refFor="ch" refForName="parentText" op="equ"/>
              <dgm:constr type="ctrY" for="ch" forName="parentText" refType="h" fact="0.5"/>
            </dgm:constrLst>
          </dgm:else>
        </dgm:choose>
        <dgm:ruleLst/>
        <dgm:layoutNode name="noGeometry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childTextVisible" styleLbl="bgAccFollowNode1">
          <dgm:varLst>
            <dgm:bulletEnabled val="1"/>
          </dgm:varLst>
          <dgm:alg type="sp"/>
          <dgm:choose name="Name6">
            <dgm:if name="Name7" func="var" arg="dir" op="equ" val="norm">
              <dgm:shape xmlns:r="http://schemas.openxmlformats.org/officeDocument/2006/relationships" type="rightArrow" r:blip="">
                <dgm:adjLst>
                  <dgm:adj idx="1" val="0.7"/>
                  <dgm:adj idx="2" val="0.5"/>
                </dgm:adjLst>
              </dgm:shape>
            </dgm:if>
            <dgm:else name="Name8">
              <dgm:shape xmlns:r="http://schemas.openxmlformats.org/officeDocument/2006/relationships" type="leftArrow" r:blip="">
                <dgm:adjLst>
                  <dgm:adj idx="1" val="0.7"/>
                  <dgm:adj idx="2" val="0.5"/>
                </dgm:adjLst>
              </dgm:shape>
            </dgm:else>
          </dgm:choose>
          <dgm:presOf axis="des" ptType="node"/>
          <dgm:constrLst/>
          <dgm:ruleLst/>
        </dgm:layoutNode>
        <dgm:layoutNode name="childTextHidden" styleLbl="bgAccFollowNode1">
          <dgm:choose name="Name9">
            <dgm:if name="Name10" axis="des followSib" ptType="node node" st="1 1" cnt="1 0" func="cnt" op="gte" val="1">
              <dgm:alg type="tx">
                <dgm:param type="stBulletLvl" val="1"/>
                <dgm:param type="txAnchorVertCh" val="mid"/>
              </dgm:alg>
            </dgm:if>
            <dgm:else name="Name11">
              <dgm:alg type="tx">
                <dgm:param type="stBulletLvl" val="2"/>
                <dgm:param type="txAnchorVertCh" val="mid"/>
              </dgm:alg>
            </dgm:else>
          </dgm:choose>
          <dgm:choose name="Name12">
            <dgm:if name="Name13" func="var" arg="dir" op="equ" val="norm">
              <dgm:shape xmlns:r="http://schemas.openxmlformats.org/officeDocument/2006/relationships" type="rightArrow" r:blip="" hideGeom="1">
                <dgm:adjLst>
                  <dgm:adj idx="1" val="0.7"/>
                  <dgm:adj idx="2" val="0.5"/>
                </dgm:adjLst>
              </dgm:shape>
            </dgm:if>
            <dgm:else name="Name14">
              <dgm:shape xmlns:r="http://schemas.openxmlformats.org/officeDocument/2006/relationships" type="leftArrow" r:blip="" hideGeom="1">
                <dgm:adjLst>
                  <dgm:adj idx="1" val="0.7"/>
                  <dgm:adj idx="2" val="0.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rMarg" refType="primFontSz" fact="0.1"/>
            <dgm:constr type="lMarg" refType="primFontSz" fact="0.2"/>
          </dgm:constrLst>
          <dgm:ruleLst>
            <dgm:rule type="primFontSz" val="5" fact="NaN" max="NaN"/>
          </dgm:ruleLst>
        </dgm:layoutNode>
        <dgm:layoutNode name="parentText" styleLbl="node1">
          <dgm:varLst>
            <dgm:chMax val="1"/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primFontSz" val="65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choose name="Name15">
        <dgm:if name="Name16" axis="self" ptType="node" func="revPos" op="gte" val="2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Process6">
  <dgm:title val=""/>
  <dgm:desc val=""/>
  <dgm:catLst>
    <dgm:cat type="process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L"/>
          <dgm:param type="nodeHorzAlign" val="l"/>
        </dgm:alg>
      </dgm:if>
      <dgm:else name="Name2">
        <dgm:alg type="lin">
          <dgm:param type="linDir" val="from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refFor="ch" refForName="compNode" fact="0.7"/>
      <dgm:constr type="ctrY" for="ch" forName="compNode" refType="h" fact="0.5"/>
      <dgm:constr type="w" for="ch" forName="aSpace" refType="w" fact="0.05"/>
      <dgm:constr type="primFontSz" for="des" forName="childTextHidden" op="equ" val="65"/>
      <dgm:constr type="primFontSz" for="des" forName="parentText" op="equ"/>
    </dgm:constrLst>
    <dgm:ruleLst/>
    <dgm:forEach name="aNodeForEach" axis="ch" ptType="node">
      <dgm:layoutNode name="compNode">
        <dgm:alg type="composite">
          <dgm:param type="ar" val="1.43"/>
        </dgm:alg>
        <dgm:shape xmlns:r="http://schemas.openxmlformats.org/officeDocument/2006/relationships" r:blip="">
          <dgm:adjLst/>
        </dgm:shape>
        <dgm:presOf/>
        <dgm:choose name="Name3">
          <dgm:if name="Name4" func="var" arg="dir" op="equ" val="norm">
            <dgm:constrLst>
              <dgm:constr type="w" for="ch" forName="childTextVisible" refType="w" fact="0.8"/>
              <dgm:constr type="h" for="ch" forName="childTextVisible" refType="h"/>
              <dgm:constr type="r" for="ch" forName="childTextVisible" refType="w"/>
              <dgm:constr type="w" for="ch" forName="childTextHidden" refType="w" fact="0.6"/>
              <dgm:constr type="h" for="ch" forName="childTextHidden" refType="h"/>
              <dgm:constr type="r" for="ch" forName="childTextHidden" refType="w"/>
              <dgm:constr type="l" for="ch" forName="parentText"/>
              <dgm:constr type="w" for="ch" forName="parentText" refType="w" fact="0.4"/>
              <dgm:constr type="h" for="ch" forName="parentText" refType="w" refFor="ch" refForName="parentText" op="equ"/>
              <dgm:constr type="ctrY" for="ch" forName="parentText" refType="h" fact="0.5"/>
            </dgm:constrLst>
          </dgm:if>
          <dgm:else name="Name5">
            <dgm:constrLst>
              <dgm:constr type="w" for="ch" forName="childTextVisible" refType="w" fact="0.8"/>
              <dgm:constr type="h" for="ch" forName="childTextVisible" refType="h"/>
              <dgm:constr type="l" for="ch" forName="childTextVisible"/>
              <dgm:constr type="w" for="ch" forName="childTextHidden" refType="w" fact="0.6"/>
              <dgm:constr type="h" for="ch" forName="childTextHidden" refType="h"/>
              <dgm:constr type="l" for="ch" forName="childTextHidden"/>
              <dgm:constr type="r" for="ch" forName="parentText" refType="w"/>
              <dgm:constr type="w" for="ch" forName="parentText" refType="w" fact="0.4"/>
              <dgm:constr type="h" for="ch" forName="parentText" refType="w" refFor="ch" refForName="parentText" op="equ"/>
              <dgm:constr type="ctrY" for="ch" forName="parentText" refType="h" fact="0.5"/>
            </dgm:constrLst>
          </dgm:else>
        </dgm:choose>
        <dgm:ruleLst/>
        <dgm:layoutNode name="noGeometry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childTextVisible" styleLbl="bgAccFollowNode1">
          <dgm:varLst>
            <dgm:bulletEnabled val="1"/>
          </dgm:varLst>
          <dgm:alg type="sp"/>
          <dgm:choose name="Name6">
            <dgm:if name="Name7" func="var" arg="dir" op="equ" val="norm">
              <dgm:shape xmlns:r="http://schemas.openxmlformats.org/officeDocument/2006/relationships" type="rightArrow" r:blip="">
                <dgm:adjLst>
                  <dgm:adj idx="1" val="0.7"/>
                  <dgm:adj idx="2" val="0.5"/>
                </dgm:adjLst>
              </dgm:shape>
            </dgm:if>
            <dgm:else name="Name8">
              <dgm:shape xmlns:r="http://schemas.openxmlformats.org/officeDocument/2006/relationships" type="leftArrow" r:blip="">
                <dgm:adjLst>
                  <dgm:adj idx="1" val="0.7"/>
                  <dgm:adj idx="2" val="0.5"/>
                </dgm:adjLst>
              </dgm:shape>
            </dgm:else>
          </dgm:choose>
          <dgm:presOf axis="des" ptType="node"/>
          <dgm:constrLst/>
          <dgm:ruleLst/>
        </dgm:layoutNode>
        <dgm:layoutNode name="childTextHidden" styleLbl="bgAccFollowNode1">
          <dgm:choose name="Name9">
            <dgm:if name="Name10" axis="des followSib" ptType="node node" st="1 1" cnt="1 0" func="cnt" op="gte" val="1">
              <dgm:alg type="tx">
                <dgm:param type="stBulletLvl" val="1"/>
                <dgm:param type="txAnchorVertCh" val="mid"/>
              </dgm:alg>
            </dgm:if>
            <dgm:else name="Name11">
              <dgm:alg type="tx">
                <dgm:param type="stBulletLvl" val="2"/>
                <dgm:param type="txAnchorVertCh" val="mid"/>
              </dgm:alg>
            </dgm:else>
          </dgm:choose>
          <dgm:choose name="Name12">
            <dgm:if name="Name13" func="var" arg="dir" op="equ" val="norm">
              <dgm:shape xmlns:r="http://schemas.openxmlformats.org/officeDocument/2006/relationships" type="rightArrow" r:blip="" hideGeom="1">
                <dgm:adjLst>
                  <dgm:adj idx="1" val="0.7"/>
                  <dgm:adj idx="2" val="0.5"/>
                </dgm:adjLst>
              </dgm:shape>
            </dgm:if>
            <dgm:else name="Name14">
              <dgm:shape xmlns:r="http://schemas.openxmlformats.org/officeDocument/2006/relationships" type="leftArrow" r:blip="" hideGeom="1">
                <dgm:adjLst>
                  <dgm:adj idx="1" val="0.7"/>
                  <dgm:adj idx="2" val="0.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rMarg" refType="primFontSz" fact="0.1"/>
            <dgm:constr type="lMarg" refType="primFontSz" fact="0.2"/>
          </dgm:constrLst>
          <dgm:ruleLst>
            <dgm:rule type="primFontSz" val="5" fact="NaN" max="NaN"/>
          </dgm:ruleLst>
        </dgm:layoutNode>
        <dgm:layoutNode name="parentText" styleLbl="node1">
          <dgm:varLst>
            <dgm:chMax val="1"/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primFontSz" val="65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choose name="Name15">
        <dgm:if name="Name16" axis="self" ptType="node" func="revPos" op="gte" val="2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Process6">
  <dgm:title val=""/>
  <dgm:desc val=""/>
  <dgm:catLst>
    <dgm:cat type="process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L"/>
          <dgm:param type="nodeHorzAlign" val="l"/>
        </dgm:alg>
      </dgm:if>
      <dgm:else name="Name2">
        <dgm:alg type="lin">
          <dgm:param type="linDir" val="from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refFor="ch" refForName="compNode" fact="0.7"/>
      <dgm:constr type="ctrY" for="ch" forName="compNode" refType="h" fact="0.5"/>
      <dgm:constr type="w" for="ch" forName="aSpace" refType="w" fact="0.05"/>
      <dgm:constr type="primFontSz" for="des" forName="childTextHidden" op="equ" val="65"/>
      <dgm:constr type="primFontSz" for="des" forName="parentText" op="equ"/>
    </dgm:constrLst>
    <dgm:ruleLst/>
    <dgm:forEach name="aNodeForEach" axis="ch" ptType="node">
      <dgm:layoutNode name="compNode">
        <dgm:alg type="composite">
          <dgm:param type="ar" val="1.43"/>
        </dgm:alg>
        <dgm:shape xmlns:r="http://schemas.openxmlformats.org/officeDocument/2006/relationships" r:blip="">
          <dgm:adjLst/>
        </dgm:shape>
        <dgm:presOf/>
        <dgm:choose name="Name3">
          <dgm:if name="Name4" func="var" arg="dir" op="equ" val="norm">
            <dgm:constrLst>
              <dgm:constr type="w" for="ch" forName="childTextVisible" refType="w" fact="0.8"/>
              <dgm:constr type="h" for="ch" forName="childTextVisible" refType="h"/>
              <dgm:constr type="r" for="ch" forName="childTextVisible" refType="w"/>
              <dgm:constr type="w" for="ch" forName="childTextHidden" refType="w" fact="0.6"/>
              <dgm:constr type="h" for="ch" forName="childTextHidden" refType="h"/>
              <dgm:constr type="r" for="ch" forName="childTextHidden" refType="w"/>
              <dgm:constr type="l" for="ch" forName="parentText"/>
              <dgm:constr type="w" for="ch" forName="parentText" refType="w" fact="0.4"/>
              <dgm:constr type="h" for="ch" forName="parentText" refType="w" refFor="ch" refForName="parentText" op="equ"/>
              <dgm:constr type="ctrY" for="ch" forName="parentText" refType="h" fact="0.5"/>
            </dgm:constrLst>
          </dgm:if>
          <dgm:else name="Name5">
            <dgm:constrLst>
              <dgm:constr type="w" for="ch" forName="childTextVisible" refType="w" fact="0.8"/>
              <dgm:constr type="h" for="ch" forName="childTextVisible" refType="h"/>
              <dgm:constr type="l" for="ch" forName="childTextVisible"/>
              <dgm:constr type="w" for="ch" forName="childTextHidden" refType="w" fact="0.6"/>
              <dgm:constr type="h" for="ch" forName="childTextHidden" refType="h"/>
              <dgm:constr type="l" for="ch" forName="childTextHidden"/>
              <dgm:constr type="r" for="ch" forName="parentText" refType="w"/>
              <dgm:constr type="w" for="ch" forName="parentText" refType="w" fact="0.4"/>
              <dgm:constr type="h" for="ch" forName="parentText" refType="w" refFor="ch" refForName="parentText" op="equ"/>
              <dgm:constr type="ctrY" for="ch" forName="parentText" refType="h" fact="0.5"/>
            </dgm:constrLst>
          </dgm:else>
        </dgm:choose>
        <dgm:ruleLst/>
        <dgm:layoutNode name="noGeometry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childTextVisible" styleLbl="bgAccFollowNode1">
          <dgm:varLst>
            <dgm:bulletEnabled val="1"/>
          </dgm:varLst>
          <dgm:alg type="sp"/>
          <dgm:choose name="Name6">
            <dgm:if name="Name7" func="var" arg="dir" op="equ" val="norm">
              <dgm:shape xmlns:r="http://schemas.openxmlformats.org/officeDocument/2006/relationships" type="rightArrow" r:blip="">
                <dgm:adjLst>
                  <dgm:adj idx="1" val="0.7"/>
                  <dgm:adj idx="2" val="0.5"/>
                </dgm:adjLst>
              </dgm:shape>
            </dgm:if>
            <dgm:else name="Name8">
              <dgm:shape xmlns:r="http://schemas.openxmlformats.org/officeDocument/2006/relationships" type="leftArrow" r:blip="">
                <dgm:adjLst>
                  <dgm:adj idx="1" val="0.7"/>
                  <dgm:adj idx="2" val="0.5"/>
                </dgm:adjLst>
              </dgm:shape>
            </dgm:else>
          </dgm:choose>
          <dgm:presOf axis="des" ptType="node"/>
          <dgm:constrLst/>
          <dgm:ruleLst/>
        </dgm:layoutNode>
        <dgm:layoutNode name="childTextHidden" styleLbl="bgAccFollowNode1">
          <dgm:choose name="Name9">
            <dgm:if name="Name10" axis="des followSib" ptType="node node" st="1 1" cnt="1 0" func="cnt" op="gte" val="1">
              <dgm:alg type="tx">
                <dgm:param type="stBulletLvl" val="1"/>
                <dgm:param type="txAnchorVertCh" val="mid"/>
              </dgm:alg>
            </dgm:if>
            <dgm:else name="Name11">
              <dgm:alg type="tx">
                <dgm:param type="stBulletLvl" val="2"/>
                <dgm:param type="txAnchorVertCh" val="mid"/>
              </dgm:alg>
            </dgm:else>
          </dgm:choose>
          <dgm:choose name="Name12">
            <dgm:if name="Name13" func="var" arg="dir" op="equ" val="norm">
              <dgm:shape xmlns:r="http://schemas.openxmlformats.org/officeDocument/2006/relationships" type="rightArrow" r:blip="" hideGeom="1">
                <dgm:adjLst>
                  <dgm:adj idx="1" val="0.7"/>
                  <dgm:adj idx="2" val="0.5"/>
                </dgm:adjLst>
              </dgm:shape>
            </dgm:if>
            <dgm:else name="Name14">
              <dgm:shape xmlns:r="http://schemas.openxmlformats.org/officeDocument/2006/relationships" type="leftArrow" r:blip="" hideGeom="1">
                <dgm:adjLst>
                  <dgm:adj idx="1" val="0.7"/>
                  <dgm:adj idx="2" val="0.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rMarg" refType="primFontSz" fact="0.1"/>
            <dgm:constr type="lMarg" refType="primFontSz" fact="0.2"/>
          </dgm:constrLst>
          <dgm:ruleLst>
            <dgm:rule type="primFontSz" val="5" fact="NaN" max="NaN"/>
          </dgm:ruleLst>
        </dgm:layoutNode>
        <dgm:layoutNode name="parentText" styleLbl="node1">
          <dgm:varLst>
            <dgm:chMax val="1"/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primFontSz" val="65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choose name="Name15">
        <dgm:if name="Name16" axis="self" ptType="node" func="revPos" op="gte" val="2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Process6">
  <dgm:title val=""/>
  <dgm:desc val=""/>
  <dgm:catLst>
    <dgm:cat type="process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L"/>
          <dgm:param type="nodeHorzAlign" val="l"/>
        </dgm:alg>
      </dgm:if>
      <dgm:else name="Name2">
        <dgm:alg type="lin">
          <dgm:param type="linDir" val="from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refFor="ch" refForName="compNode" fact="0.7"/>
      <dgm:constr type="ctrY" for="ch" forName="compNode" refType="h" fact="0.5"/>
      <dgm:constr type="w" for="ch" forName="aSpace" refType="w" fact="0.05"/>
      <dgm:constr type="primFontSz" for="des" forName="childTextHidden" op="equ" val="65"/>
      <dgm:constr type="primFontSz" for="des" forName="parentText" op="equ"/>
    </dgm:constrLst>
    <dgm:ruleLst/>
    <dgm:forEach name="aNodeForEach" axis="ch" ptType="node">
      <dgm:layoutNode name="compNode">
        <dgm:alg type="composite">
          <dgm:param type="ar" val="1.43"/>
        </dgm:alg>
        <dgm:shape xmlns:r="http://schemas.openxmlformats.org/officeDocument/2006/relationships" r:blip="">
          <dgm:adjLst/>
        </dgm:shape>
        <dgm:presOf/>
        <dgm:choose name="Name3">
          <dgm:if name="Name4" func="var" arg="dir" op="equ" val="norm">
            <dgm:constrLst>
              <dgm:constr type="w" for="ch" forName="childTextVisible" refType="w" fact="0.8"/>
              <dgm:constr type="h" for="ch" forName="childTextVisible" refType="h"/>
              <dgm:constr type="r" for="ch" forName="childTextVisible" refType="w"/>
              <dgm:constr type="w" for="ch" forName="childTextHidden" refType="w" fact="0.6"/>
              <dgm:constr type="h" for="ch" forName="childTextHidden" refType="h"/>
              <dgm:constr type="r" for="ch" forName="childTextHidden" refType="w"/>
              <dgm:constr type="l" for="ch" forName="parentText"/>
              <dgm:constr type="w" for="ch" forName="parentText" refType="w" fact="0.4"/>
              <dgm:constr type="h" for="ch" forName="parentText" refType="w" refFor="ch" refForName="parentText" op="equ"/>
              <dgm:constr type="ctrY" for="ch" forName="parentText" refType="h" fact="0.5"/>
            </dgm:constrLst>
          </dgm:if>
          <dgm:else name="Name5">
            <dgm:constrLst>
              <dgm:constr type="w" for="ch" forName="childTextVisible" refType="w" fact="0.8"/>
              <dgm:constr type="h" for="ch" forName="childTextVisible" refType="h"/>
              <dgm:constr type="l" for="ch" forName="childTextVisible"/>
              <dgm:constr type="w" for="ch" forName="childTextHidden" refType="w" fact="0.6"/>
              <dgm:constr type="h" for="ch" forName="childTextHidden" refType="h"/>
              <dgm:constr type="l" for="ch" forName="childTextHidden"/>
              <dgm:constr type="r" for="ch" forName="parentText" refType="w"/>
              <dgm:constr type="w" for="ch" forName="parentText" refType="w" fact="0.4"/>
              <dgm:constr type="h" for="ch" forName="parentText" refType="w" refFor="ch" refForName="parentText" op="equ"/>
              <dgm:constr type="ctrY" for="ch" forName="parentText" refType="h" fact="0.5"/>
            </dgm:constrLst>
          </dgm:else>
        </dgm:choose>
        <dgm:ruleLst/>
        <dgm:layoutNode name="noGeometry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childTextVisible" styleLbl="bgAccFollowNode1">
          <dgm:varLst>
            <dgm:bulletEnabled val="1"/>
          </dgm:varLst>
          <dgm:alg type="sp"/>
          <dgm:choose name="Name6">
            <dgm:if name="Name7" func="var" arg="dir" op="equ" val="norm">
              <dgm:shape xmlns:r="http://schemas.openxmlformats.org/officeDocument/2006/relationships" type="rightArrow" r:blip="">
                <dgm:adjLst>
                  <dgm:adj idx="1" val="0.7"/>
                  <dgm:adj idx="2" val="0.5"/>
                </dgm:adjLst>
              </dgm:shape>
            </dgm:if>
            <dgm:else name="Name8">
              <dgm:shape xmlns:r="http://schemas.openxmlformats.org/officeDocument/2006/relationships" type="leftArrow" r:blip="">
                <dgm:adjLst>
                  <dgm:adj idx="1" val="0.7"/>
                  <dgm:adj idx="2" val="0.5"/>
                </dgm:adjLst>
              </dgm:shape>
            </dgm:else>
          </dgm:choose>
          <dgm:presOf axis="des" ptType="node"/>
          <dgm:constrLst/>
          <dgm:ruleLst/>
        </dgm:layoutNode>
        <dgm:layoutNode name="childTextHidden" styleLbl="bgAccFollowNode1">
          <dgm:choose name="Name9">
            <dgm:if name="Name10" axis="des followSib" ptType="node node" st="1 1" cnt="1 0" func="cnt" op="gte" val="1">
              <dgm:alg type="tx">
                <dgm:param type="stBulletLvl" val="1"/>
                <dgm:param type="txAnchorVertCh" val="mid"/>
              </dgm:alg>
            </dgm:if>
            <dgm:else name="Name11">
              <dgm:alg type="tx">
                <dgm:param type="stBulletLvl" val="2"/>
                <dgm:param type="txAnchorVertCh" val="mid"/>
              </dgm:alg>
            </dgm:else>
          </dgm:choose>
          <dgm:choose name="Name12">
            <dgm:if name="Name13" func="var" arg="dir" op="equ" val="norm">
              <dgm:shape xmlns:r="http://schemas.openxmlformats.org/officeDocument/2006/relationships" type="rightArrow" r:blip="" hideGeom="1">
                <dgm:adjLst>
                  <dgm:adj idx="1" val="0.7"/>
                  <dgm:adj idx="2" val="0.5"/>
                </dgm:adjLst>
              </dgm:shape>
            </dgm:if>
            <dgm:else name="Name14">
              <dgm:shape xmlns:r="http://schemas.openxmlformats.org/officeDocument/2006/relationships" type="leftArrow" r:blip="" hideGeom="1">
                <dgm:adjLst>
                  <dgm:adj idx="1" val="0.7"/>
                  <dgm:adj idx="2" val="0.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rMarg" refType="primFontSz" fact="0.1"/>
            <dgm:constr type="lMarg" refType="primFontSz" fact="0.2"/>
          </dgm:constrLst>
          <dgm:ruleLst>
            <dgm:rule type="primFontSz" val="5" fact="NaN" max="NaN"/>
          </dgm:ruleLst>
        </dgm:layoutNode>
        <dgm:layoutNode name="parentText" styleLbl="node1">
          <dgm:varLst>
            <dgm:chMax val="1"/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primFontSz" val="65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choose name="Name15">
        <dgm:if name="Name16" axis="self" ptType="node" func="revPos" op="gte" val="2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Process6">
  <dgm:title val=""/>
  <dgm:desc val=""/>
  <dgm:catLst>
    <dgm:cat type="process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L"/>
          <dgm:param type="nodeHorzAlign" val="l"/>
        </dgm:alg>
      </dgm:if>
      <dgm:else name="Name2">
        <dgm:alg type="lin">
          <dgm:param type="linDir" val="from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refFor="ch" refForName="compNode" fact="0.7"/>
      <dgm:constr type="ctrY" for="ch" forName="compNode" refType="h" fact="0.5"/>
      <dgm:constr type="w" for="ch" forName="aSpace" refType="w" fact="0.05"/>
      <dgm:constr type="primFontSz" for="des" forName="childTextHidden" op="equ" val="65"/>
      <dgm:constr type="primFontSz" for="des" forName="parentText" op="equ"/>
    </dgm:constrLst>
    <dgm:ruleLst/>
    <dgm:forEach name="aNodeForEach" axis="ch" ptType="node">
      <dgm:layoutNode name="compNode">
        <dgm:alg type="composite">
          <dgm:param type="ar" val="1.43"/>
        </dgm:alg>
        <dgm:shape xmlns:r="http://schemas.openxmlformats.org/officeDocument/2006/relationships" r:blip="">
          <dgm:adjLst/>
        </dgm:shape>
        <dgm:presOf/>
        <dgm:choose name="Name3">
          <dgm:if name="Name4" func="var" arg="dir" op="equ" val="norm">
            <dgm:constrLst>
              <dgm:constr type="w" for="ch" forName="childTextVisible" refType="w" fact="0.8"/>
              <dgm:constr type="h" for="ch" forName="childTextVisible" refType="h"/>
              <dgm:constr type="r" for="ch" forName="childTextVisible" refType="w"/>
              <dgm:constr type="w" for="ch" forName="childTextHidden" refType="w" fact="0.6"/>
              <dgm:constr type="h" for="ch" forName="childTextHidden" refType="h"/>
              <dgm:constr type="r" for="ch" forName="childTextHidden" refType="w"/>
              <dgm:constr type="l" for="ch" forName="parentText"/>
              <dgm:constr type="w" for="ch" forName="parentText" refType="w" fact="0.4"/>
              <dgm:constr type="h" for="ch" forName="parentText" refType="w" refFor="ch" refForName="parentText" op="equ"/>
              <dgm:constr type="ctrY" for="ch" forName="parentText" refType="h" fact="0.5"/>
            </dgm:constrLst>
          </dgm:if>
          <dgm:else name="Name5">
            <dgm:constrLst>
              <dgm:constr type="w" for="ch" forName="childTextVisible" refType="w" fact="0.8"/>
              <dgm:constr type="h" for="ch" forName="childTextVisible" refType="h"/>
              <dgm:constr type="l" for="ch" forName="childTextVisible"/>
              <dgm:constr type="w" for="ch" forName="childTextHidden" refType="w" fact="0.6"/>
              <dgm:constr type="h" for="ch" forName="childTextHidden" refType="h"/>
              <dgm:constr type="l" for="ch" forName="childTextHidden"/>
              <dgm:constr type="r" for="ch" forName="parentText" refType="w"/>
              <dgm:constr type="w" for="ch" forName="parentText" refType="w" fact="0.4"/>
              <dgm:constr type="h" for="ch" forName="parentText" refType="w" refFor="ch" refForName="parentText" op="equ"/>
              <dgm:constr type="ctrY" for="ch" forName="parentText" refType="h" fact="0.5"/>
            </dgm:constrLst>
          </dgm:else>
        </dgm:choose>
        <dgm:ruleLst/>
        <dgm:layoutNode name="noGeometry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childTextVisible" styleLbl="bgAccFollowNode1">
          <dgm:varLst>
            <dgm:bulletEnabled val="1"/>
          </dgm:varLst>
          <dgm:alg type="sp"/>
          <dgm:choose name="Name6">
            <dgm:if name="Name7" func="var" arg="dir" op="equ" val="norm">
              <dgm:shape xmlns:r="http://schemas.openxmlformats.org/officeDocument/2006/relationships" type="rightArrow" r:blip="">
                <dgm:adjLst>
                  <dgm:adj idx="1" val="0.7"/>
                  <dgm:adj idx="2" val="0.5"/>
                </dgm:adjLst>
              </dgm:shape>
            </dgm:if>
            <dgm:else name="Name8">
              <dgm:shape xmlns:r="http://schemas.openxmlformats.org/officeDocument/2006/relationships" type="leftArrow" r:blip="">
                <dgm:adjLst>
                  <dgm:adj idx="1" val="0.7"/>
                  <dgm:adj idx="2" val="0.5"/>
                </dgm:adjLst>
              </dgm:shape>
            </dgm:else>
          </dgm:choose>
          <dgm:presOf axis="des" ptType="node"/>
          <dgm:constrLst/>
          <dgm:ruleLst/>
        </dgm:layoutNode>
        <dgm:layoutNode name="childTextHidden" styleLbl="bgAccFollowNode1">
          <dgm:choose name="Name9">
            <dgm:if name="Name10" axis="des followSib" ptType="node node" st="1 1" cnt="1 0" func="cnt" op="gte" val="1">
              <dgm:alg type="tx">
                <dgm:param type="stBulletLvl" val="1"/>
                <dgm:param type="txAnchorVertCh" val="mid"/>
              </dgm:alg>
            </dgm:if>
            <dgm:else name="Name11">
              <dgm:alg type="tx">
                <dgm:param type="stBulletLvl" val="2"/>
                <dgm:param type="txAnchorVertCh" val="mid"/>
              </dgm:alg>
            </dgm:else>
          </dgm:choose>
          <dgm:choose name="Name12">
            <dgm:if name="Name13" func="var" arg="dir" op="equ" val="norm">
              <dgm:shape xmlns:r="http://schemas.openxmlformats.org/officeDocument/2006/relationships" type="rightArrow" r:blip="" hideGeom="1">
                <dgm:adjLst>
                  <dgm:adj idx="1" val="0.7"/>
                  <dgm:adj idx="2" val="0.5"/>
                </dgm:adjLst>
              </dgm:shape>
            </dgm:if>
            <dgm:else name="Name14">
              <dgm:shape xmlns:r="http://schemas.openxmlformats.org/officeDocument/2006/relationships" type="leftArrow" r:blip="" hideGeom="1">
                <dgm:adjLst>
                  <dgm:adj idx="1" val="0.7"/>
                  <dgm:adj idx="2" val="0.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rMarg" refType="primFontSz" fact="0.1"/>
            <dgm:constr type="lMarg" refType="primFontSz" fact="0.2"/>
          </dgm:constrLst>
          <dgm:ruleLst>
            <dgm:rule type="primFontSz" val="5" fact="NaN" max="NaN"/>
          </dgm:ruleLst>
        </dgm:layoutNode>
        <dgm:layoutNode name="parentText" styleLbl="node1">
          <dgm:varLst>
            <dgm:chMax val="1"/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primFontSz" val="65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choose name="Name15">
        <dgm:if name="Name16" axis="self" ptType="node" func="revPos" op="gte" val="2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3BAB9771-D5BB-46F1-9505-189E97F3B3DD}" type="datetimeFigureOut">
              <a:rPr lang="cs-CZ"/>
              <a:pPr>
                <a:defRPr/>
              </a:pPr>
              <a:t>28.11.2011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15151710-6D2E-4F81-ADA6-856B7EF807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835C726-16A9-4562-9031-A8E184B46237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07FE33-7ABC-46FF-8E17-7EE1AE04424A}" type="datetimeFigureOut">
              <a:rPr lang="cs-CZ"/>
              <a:pPr>
                <a:defRPr/>
              </a:pPr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06594D-745E-426F-B79F-4C143F885A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21CEC9-E250-45E5-A999-DDB441C1316E}" type="datetimeFigureOut">
              <a:rPr lang="cs-CZ"/>
              <a:pPr>
                <a:defRPr/>
              </a:pPr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C3431D-C8F5-471A-8494-BACF4F375E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95DCB1-B2DB-496A-80A7-146FAC3722C4}" type="datetimeFigureOut">
              <a:rPr lang="cs-CZ"/>
              <a:pPr>
                <a:defRPr/>
              </a:pPr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EDC962-FFCA-48A6-B5AC-A31331D40C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128921-C1CC-41D8-AF39-9C8D4E952C40}" type="datetimeFigureOut">
              <a:rPr lang="cs-CZ"/>
              <a:pPr>
                <a:defRPr/>
              </a:pPr>
              <a:t>28.11.2011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467AEA-1405-4282-A783-490A02673A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C8BF10-34B3-45F0-AF8D-305BFDCCC33D}" type="datetimeFigureOut">
              <a:rPr lang="cs-CZ"/>
              <a:pPr>
                <a:defRPr/>
              </a:pPr>
              <a:t>28.11.2011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C45416-6AF7-409A-8265-3FFC68FE61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2B8E3D-65FC-40FB-9B94-4DDC50415E25}" type="datetimeFigureOut">
              <a:rPr lang="cs-CZ"/>
              <a:pPr>
                <a:defRPr/>
              </a:pPr>
              <a:t>28.11.2011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5FE218-A73F-4702-A0E0-58EC499011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2569AF-FA69-4D40-8E6A-2C003D083840}" type="datetimeFigureOut">
              <a:rPr lang="cs-CZ"/>
              <a:pPr>
                <a:defRPr/>
              </a:pPr>
              <a:t>28.11.2011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245BE2-9606-4C65-8FAD-C58DBAC008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702876-0E88-4FAE-BCFC-71268A0F2B21}" type="datetimeFigureOut">
              <a:rPr lang="cs-CZ"/>
              <a:pPr>
                <a:defRPr/>
              </a:pPr>
              <a:t>28.11.2011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69CDEC-7AFF-46D5-80A2-16B5574891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2C95C2-D804-46FC-9902-F36F716BBC21}" type="datetimeFigureOut">
              <a:rPr lang="cs-CZ"/>
              <a:pPr>
                <a:defRPr/>
              </a:pPr>
              <a:t>28.11.2011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40E8DF-5146-4D0B-9720-CD9A20FC33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073CB4-E3DA-40FA-B18F-EB7F2CA95538}" type="datetimeFigureOut">
              <a:rPr lang="cs-CZ"/>
              <a:pPr>
                <a:defRPr/>
              </a:pPr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FF20F5-A822-4CC3-8929-53CE15D9B2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6A90A1-5E97-47C6-8E8D-2F3FC181074F}" type="datetimeFigureOut">
              <a:rPr lang="cs-CZ"/>
              <a:pPr>
                <a:defRPr/>
              </a:pPr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9AB887-4BC5-41F1-8F25-D5CE18DB87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0EB39E3-8038-490A-B843-B447954D0FD7}" type="datetimeFigureOut">
              <a:rPr lang="cs-CZ"/>
              <a:pPr>
                <a:defRPr/>
              </a:pPr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A1F25147-CCAC-4FF0-9338-90A4CB0999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13" Type="http://schemas.openxmlformats.org/officeDocument/2006/relationships/diagramLayout" Target="../diagrams/layout4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12" Type="http://schemas.openxmlformats.org/officeDocument/2006/relationships/diagramData" Target="../diagrams/data4.xml"/><Relationship Id="rId2" Type="http://schemas.openxmlformats.org/officeDocument/2006/relationships/diagramData" Target="../diagrams/data2.xml"/><Relationship Id="rId16" Type="http://schemas.microsoft.com/office/2007/relationships/diagramDrawing" Target="../diagrams/drawing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5" Type="http://schemas.openxmlformats.org/officeDocument/2006/relationships/diagramColors" Target="../diagrams/colors4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Relationship Id="rId1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6.xml"/><Relationship Id="rId13" Type="http://schemas.openxmlformats.org/officeDocument/2006/relationships/diagramLayout" Target="../diagrams/layout7.xml"/><Relationship Id="rId3" Type="http://schemas.openxmlformats.org/officeDocument/2006/relationships/diagramLayout" Target="../diagrams/layout5.xml"/><Relationship Id="rId7" Type="http://schemas.openxmlformats.org/officeDocument/2006/relationships/diagramData" Target="../diagrams/data6.xml"/><Relationship Id="rId12" Type="http://schemas.openxmlformats.org/officeDocument/2006/relationships/diagramData" Target="../diagrams/data7.xml"/><Relationship Id="rId2" Type="http://schemas.openxmlformats.org/officeDocument/2006/relationships/diagramData" Target="../diagrams/data5.xml"/><Relationship Id="rId16" Type="http://schemas.microsoft.com/office/2007/relationships/diagramDrawing" Target="../diagrams/drawing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11" Type="http://schemas.microsoft.com/office/2007/relationships/diagramDrawing" Target="../diagrams/drawing6.xml"/><Relationship Id="rId5" Type="http://schemas.openxmlformats.org/officeDocument/2006/relationships/diagramColors" Target="../diagrams/colors5.xml"/><Relationship Id="rId15" Type="http://schemas.openxmlformats.org/officeDocument/2006/relationships/diagramColors" Target="../diagrams/colors7.xml"/><Relationship Id="rId10" Type="http://schemas.openxmlformats.org/officeDocument/2006/relationships/diagramColors" Target="../diagrams/colors6.xml"/><Relationship Id="rId4" Type="http://schemas.openxmlformats.org/officeDocument/2006/relationships/diagramQuickStyle" Target="../diagrams/quickStyle5.xml"/><Relationship Id="rId9" Type="http://schemas.openxmlformats.org/officeDocument/2006/relationships/diagramQuickStyle" Target="../diagrams/quickStyle6.xml"/><Relationship Id="rId1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92088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1" name="Obrázek 4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3000" smtClean="0"/>
              <a:t>Prezentace je určena pro 2. ročník k procvičování sčítání a odčítání čísel do 100 s přechodem přes 10.</a:t>
            </a:r>
          </a:p>
          <a:p>
            <a:pPr eaLnBrk="1" hangingPunct="1"/>
            <a:r>
              <a:rPr lang="cs-CZ" sz="3000" smtClean="0"/>
              <a:t>Žák se seznámí s různými typy příkladů.</a:t>
            </a:r>
          </a:p>
          <a:p>
            <a:pPr eaLnBrk="1" hangingPunct="1"/>
            <a:r>
              <a:rPr lang="cs-CZ" sz="3000" smtClean="0"/>
              <a:t>Učí se rychle reagovat a pracovat samostatně i ve skupině.</a:t>
            </a:r>
          </a:p>
          <a:p>
            <a:pPr eaLnBrk="1" hangingPunct="1"/>
            <a:r>
              <a:rPr lang="cs-CZ" sz="3000" smtClean="0"/>
              <a:t>Podle reakcí dětí se jim hodina líbila a splnila funkci matematické rozcvičky za začátku hodiny i funkci samostatné práce v průběhu hodiny.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blipFill dpi="0" rotWithShape="1">
            <a:blip r:embed="rId2" cstate="print"/>
            <a:srcRect/>
            <a:tile tx="0" ty="0" sx="100000" sy="100000" flip="none" algn="tl"/>
          </a:blipFill>
        </p:spPr>
        <p:txBody>
          <a:bodyPr/>
          <a:lstStyle/>
          <a:p>
            <a:pPr eaLnBrk="1" hangingPunct="1"/>
            <a:r>
              <a:rPr lang="cs-CZ" sz="6600" b="1" smtClean="0"/>
              <a:t>SČÍTÁNÍ ČÍSEL</a:t>
            </a:r>
          </a:p>
        </p:txBody>
      </p:sp>
      <p:sp>
        <p:nvSpPr>
          <p:cNvPr id="4099" name="Zástupný symbol pro obsah 20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</p:txBody>
      </p:sp>
      <p:pic>
        <p:nvPicPr>
          <p:cNvPr id="4100" name="Picture 16" descr="C:\Documents and Settings\Jitka\Local Settings\Temporary Internet Files\Content.IE5\WQKALD2U\MP90043948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8313" y="1484313"/>
            <a:ext cx="8207375" cy="475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1" name="TextovéPole 21"/>
          <p:cNvSpPr txBox="1">
            <a:spLocks noChangeArrowheads="1"/>
          </p:cNvSpPr>
          <p:nvPr/>
        </p:nvSpPr>
        <p:spPr bwMode="auto">
          <a:xfrm>
            <a:off x="539750" y="1628775"/>
            <a:ext cx="7632700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 b="1">
                <a:solidFill>
                  <a:schemeClr val="bg1"/>
                </a:solidFill>
              </a:rPr>
              <a:t>34 + 7 = 30 + </a:t>
            </a:r>
            <a:r>
              <a:rPr lang="cs-CZ" sz="5400" b="1">
                <a:solidFill>
                  <a:srgbClr val="FFFF00"/>
                </a:solidFill>
              </a:rPr>
              <a:t>6 + 1</a:t>
            </a:r>
            <a:r>
              <a:rPr lang="cs-CZ" sz="5400" b="1">
                <a:solidFill>
                  <a:schemeClr val="bg1"/>
                </a:solidFill>
              </a:rPr>
              <a:t> = 41</a:t>
            </a:r>
            <a:r>
              <a:rPr lang="cs-CZ" sz="6000">
                <a:solidFill>
                  <a:schemeClr val="bg1"/>
                </a:solidFill>
              </a:rPr>
              <a:t> </a:t>
            </a:r>
          </a:p>
        </p:txBody>
      </p:sp>
      <p:cxnSp>
        <p:nvCxnSpPr>
          <p:cNvPr id="24" name="Přímá spojovací čára 23"/>
          <p:cNvCxnSpPr/>
          <p:nvPr/>
        </p:nvCxnSpPr>
        <p:spPr>
          <a:xfrm flipH="1">
            <a:off x="1763713" y="2492375"/>
            <a:ext cx="431800" cy="504825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2339975" y="2492375"/>
            <a:ext cx="431800" cy="504825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4" name="TextovéPole 26"/>
          <p:cNvSpPr txBox="1">
            <a:spLocks noChangeArrowheads="1"/>
          </p:cNvSpPr>
          <p:nvPr/>
        </p:nvSpPr>
        <p:spPr bwMode="auto">
          <a:xfrm>
            <a:off x="1476375" y="2852738"/>
            <a:ext cx="180022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 b="1">
                <a:solidFill>
                  <a:srgbClr val="FFFF00"/>
                </a:solidFill>
              </a:rPr>
              <a:t>6	 1</a:t>
            </a:r>
            <a:endParaRPr lang="cs-CZ" sz="2800" b="1">
              <a:solidFill>
                <a:srgbClr val="FFFF00"/>
              </a:solidFill>
            </a:endParaRPr>
          </a:p>
        </p:txBody>
      </p:sp>
      <p:sp>
        <p:nvSpPr>
          <p:cNvPr id="4105" name="TextovéPole 27"/>
          <p:cNvSpPr txBox="1">
            <a:spLocks noChangeArrowheads="1"/>
          </p:cNvSpPr>
          <p:nvPr/>
        </p:nvSpPr>
        <p:spPr bwMode="auto">
          <a:xfrm>
            <a:off x="539750" y="4076700"/>
            <a:ext cx="7632700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 b="1">
                <a:solidFill>
                  <a:schemeClr val="bg1"/>
                </a:solidFill>
              </a:rPr>
              <a:t>88 + 5 = 80 + </a:t>
            </a:r>
            <a:r>
              <a:rPr lang="cs-CZ" sz="5400" b="1">
                <a:solidFill>
                  <a:srgbClr val="FFFF00"/>
                </a:solidFill>
              </a:rPr>
              <a:t>2 + 3</a:t>
            </a:r>
            <a:r>
              <a:rPr lang="cs-CZ" sz="5400" b="1">
                <a:solidFill>
                  <a:schemeClr val="bg1"/>
                </a:solidFill>
              </a:rPr>
              <a:t> = 93</a:t>
            </a:r>
            <a:r>
              <a:rPr lang="cs-CZ" sz="6000">
                <a:solidFill>
                  <a:schemeClr val="bg1"/>
                </a:solidFill>
              </a:rPr>
              <a:t> </a:t>
            </a:r>
          </a:p>
        </p:txBody>
      </p:sp>
      <p:cxnSp>
        <p:nvCxnSpPr>
          <p:cNvPr id="29" name="Přímá spojovací čára 28"/>
          <p:cNvCxnSpPr/>
          <p:nvPr/>
        </p:nvCxnSpPr>
        <p:spPr>
          <a:xfrm flipH="1">
            <a:off x="1908175" y="4941888"/>
            <a:ext cx="431800" cy="503237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2484438" y="4941888"/>
            <a:ext cx="431800" cy="503237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8" name="TextovéPole 30"/>
          <p:cNvSpPr txBox="1">
            <a:spLocks noChangeArrowheads="1"/>
          </p:cNvSpPr>
          <p:nvPr/>
        </p:nvSpPr>
        <p:spPr bwMode="auto">
          <a:xfrm>
            <a:off x="1619250" y="5300663"/>
            <a:ext cx="180022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 b="1">
                <a:solidFill>
                  <a:srgbClr val="FFFF00"/>
                </a:solidFill>
              </a:rPr>
              <a:t>2	 3</a:t>
            </a:r>
            <a:endParaRPr lang="cs-CZ" sz="2800" b="1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blipFill dpi="0" rotWithShape="1">
            <a:blip r:embed="rId2" cstate="print"/>
            <a:srcRect/>
            <a:tile tx="0" ty="0" sx="100000" sy="100000" flip="none" algn="tl"/>
          </a:blipFill>
        </p:spPr>
        <p:txBody>
          <a:bodyPr/>
          <a:lstStyle/>
          <a:p>
            <a:pPr eaLnBrk="1" hangingPunct="1"/>
            <a:r>
              <a:rPr lang="cs-CZ" sz="6600" b="1" smtClean="0"/>
              <a:t>ODČÍTÁNÍ ČÍSEL</a:t>
            </a:r>
          </a:p>
        </p:txBody>
      </p:sp>
      <p:pic>
        <p:nvPicPr>
          <p:cNvPr id="5123" name="Picture 16" descr="C:\Documents and Settings\Jitka\Local Settings\Temporary Internet Files\Content.IE5\WQKALD2U\MP90043948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" y="1600200"/>
            <a:ext cx="8229600" cy="470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4" name="TextovéPole 9"/>
          <p:cNvSpPr txBox="1">
            <a:spLocks noChangeArrowheads="1"/>
          </p:cNvSpPr>
          <p:nvPr/>
        </p:nvSpPr>
        <p:spPr bwMode="auto">
          <a:xfrm>
            <a:off x="528638" y="1736725"/>
            <a:ext cx="7653337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 b="1">
                <a:solidFill>
                  <a:schemeClr val="bg1"/>
                </a:solidFill>
              </a:rPr>
              <a:t>34 - 5 = 30 - </a:t>
            </a:r>
            <a:r>
              <a:rPr lang="cs-CZ" sz="5400" b="1">
                <a:solidFill>
                  <a:srgbClr val="FFFF00"/>
                </a:solidFill>
              </a:rPr>
              <a:t>4 - 1</a:t>
            </a:r>
            <a:r>
              <a:rPr lang="cs-CZ" sz="5400" b="1">
                <a:solidFill>
                  <a:schemeClr val="bg1"/>
                </a:solidFill>
              </a:rPr>
              <a:t> = 29</a:t>
            </a:r>
            <a:r>
              <a:rPr lang="cs-CZ" sz="6000">
                <a:solidFill>
                  <a:schemeClr val="bg1"/>
                </a:solidFill>
              </a:rPr>
              <a:t> </a:t>
            </a:r>
          </a:p>
        </p:txBody>
      </p:sp>
      <p:cxnSp>
        <p:nvCxnSpPr>
          <p:cNvPr id="11" name="Přímá spojovací čára 10"/>
          <p:cNvCxnSpPr/>
          <p:nvPr/>
        </p:nvCxnSpPr>
        <p:spPr>
          <a:xfrm flipH="1">
            <a:off x="1619250" y="2636838"/>
            <a:ext cx="433388" cy="479425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2268538" y="2636838"/>
            <a:ext cx="431800" cy="479425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27" name="TextovéPole 12"/>
          <p:cNvSpPr txBox="1">
            <a:spLocks noChangeArrowheads="1"/>
          </p:cNvSpPr>
          <p:nvPr/>
        </p:nvSpPr>
        <p:spPr bwMode="auto">
          <a:xfrm>
            <a:off x="1331913" y="2997200"/>
            <a:ext cx="1804987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 b="1">
                <a:solidFill>
                  <a:srgbClr val="FFFF00"/>
                </a:solidFill>
              </a:rPr>
              <a:t>4	 1</a:t>
            </a:r>
            <a:endParaRPr lang="cs-CZ" sz="2800" b="1">
              <a:solidFill>
                <a:srgbClr val="FFFF00"/>
              </a:solidFill>
            </a:endParaRPr>
          </a:p>
        </p:txBody>
      </p:sp>
      <p:sp>
        <p:nvSpPr>
          <p:cNvPr id="5128" name="TextovéPole 13"/>
          <p:cNvSpPr txBox="1">
            <a:spLocks noChangeArrowheads="1"/>
          </p:cNvSpPr>
          <p:nvPr/>
        </p:nvSpPr>
        <p:spPr bwMode="auto">
          <a:xfrm>
            <a:off x="528638" y="4068763"/>
            <a:ext cx="7653337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 b="1">
                <a:solidFill>
                  <a:schemeClr val="bg1"/>
                </a:solidFill>
              </a:rPr>
              <a:t>86 - 9 = 80 - </a:t>
            </a:r>
            <a:r>
              <a:rPr lang="cs-CZ" sz="5400" b="1">
                <a:solidFill>
                  <a:srgbClr val="FFFF00"/>
                </a:solidFill>
              </a:rPr>
              <a:t>2 - 3</a:t>
            </a:r>
            <a:r>
              <a:rPr lang="cs-CZ" sz="5400" b="1">
                <a:solidFill>
                  <a:schemeClr val="bg1"/>
                </a:solidFill>
              </a:rPr>
              <a:t> = 77</a:t>
            </a:r>
            <a:r>
              <a:rPr lang="cs-CZ" sz="6000">
                <a:solidFill>
                  <a:schemeClr val="bg1"/>
                </a:solidFill>
              </a:rPr>
              <a:t> </a:t>
            </a:r>
          </a:p>
        </p:txBody>
      </p:sp>
      <p:cxnSp>
        <p:nvCxnSpPr>
          <p:cNvPr id="15" name="Přímá spojovací čára 14"/>
          <p:cNvCxnSpPr/>
          <p:nvPr/>
        </p:nvCxnSpPr>
        <p:spPr>
          <a:xfrm flipH="1">
            <a:off x="1619250" y="4941888"/>
            <a:ext cx="433388" cy="479425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2195513" y="4941888"/>
            <a:ext cx="433387" cy="479425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31" name="TextovéPole 16"/>
          <p:cNvSpPr txBox="1">
            <a:spLocks noChangeArrowheads="1"/>
          </p:cNvSpPr>
          <p:nvPr/>
        </p:nvSpPr>
        <p:spPr bwMode="auto">
          <a:xfrm>
            <a:off x="1331913" y="5300663"/>
            <a:ext cx="1804987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 b="1">
                <a:solidFill>
                  <a:srgbClr val="FFFF00"/>
                </a:solidFill>
              </a:rPr>
              <a:t>6	 3</a:t>
            </a:r>
            <a:endParaRPr lang="cs-CZ" sz="2800" b="1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sah 2"/>
          <p:cNvSpPr>
            <a:spLocks noGrp="1"/>
          </p:cNvSpPr>
          <p:nvPr>
            <p:ph idx="1"/>
          </p:nvPr>
        </p:nvSpPr>
        <p:spPr>
          <a:xfrm>
            <a:off x="395288" y="476250"/>
            <a:ext cx="8280400" cy="5832475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sz="3000" b="1" smtClean="0">
                <a:solidFill>
                  <a:srgbClr val="FF0000"/>
                </a:solidFill>
              </a:rPr>
              <a:t>Počítej a zapisuj výsledky.</a:t>
            </a:r>
          </a:p>
          <a:p>
            <a:pPr eaLnBrk="1" hangingPunct="1">
              <a:buFont typeface="Arial" charset="0"/>
              <a:buNone/>
            </a:pPr>
            <a:endParaRPr lang="cs-CZ" sz="1000" b="1" smtClean="0">
              <a:solidFill>
                <a:srgbClr val="FF0000"/>
              </a:solidFill>
            </a:endParaRPr>
          </a:p>
          <a:p>
            <a:pPr eaLnBrk="1" hangingPunct="1">
              <a:buFont typeface="Arial" charset="0"/>
              <a:buNone/>
            </a:pPr>
            <a:endParaRPr lang="cs-CZ" sz="1000" b="1" smtClean="0">
              <a:solidFill>
                <a:srgbClr val="FF0000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95288" y="1052513"/>
          <a:ext cx="8280920" cy="518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0230"/>
                <a:gridCol w="2070230"/>
                <a:gridCol w="2070230"/>
                <a:gridCol w="2070230"/>
              </a:tblGrid>
              <a:tr h="420047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78 – 9 =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45 + 7</a:t>
                      </a:r>
                      <a:r>
                        <a:rPr lang="cs-CZ" sz="2800" b="1" baseline="0" dirty="0" smtClean="0">
                          <a:solidFill>
                            <a:schemeClr val="bg1"/>
                          </a:solidFill>
                        </a:rPr>
                        <a:t> =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73 – 4 =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59 + 4 =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420047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38 + 4 =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93 – 9 =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29 + 6 =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72 – 3 =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420047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83 – 4 =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46 + 7 =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84 – 5 =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36 + 7 =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420047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76 +</a:t>
                      </a:r>
                      <a:r>
                        <a:rPr lang="cs-CZ" sz="2800" b="1" baseline="0" dirty="0" smtClean="0">
                          <a:solidFill>
                            <a:schemeClr val="bg1"/>
                          </a:solidFill>
                        </a:rPr>
                        <a:t> 6 =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72 – 5 =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19 + 9 =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92 – 6 =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420047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75 – 7 =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68 + 8 =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53 – 4 =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18 + 5 =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420047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98 – 9 =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25 + 7 =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44 – 7 =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27 +</a:t>
                      </a:r>
                      <a:r>
                        <a:rPr lang="cs-CZ" sz="2800" b="1" baseline="0" dirty="0" smtClean="0">
                          <a:solidFill>
                            <a:schemeClr val="bg1"/>
                          </a:solidFill>
                        </a:rPr>
                        <a:t> 8 =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420047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84 + 7 =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87 – 9 =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26 + 5 =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54 – 6 =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420047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24 – 6 =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14 + 8 =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61 – 3 =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59 + 5 =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420047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79 + 2 =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76 – 9 =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67 + 4 = 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97 – 9 =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420047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61 – 5 =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25 + 6 =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78 – 9 =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26 + 6 =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250"/>
            <a:ext cx="8229600" cy="5649913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sz="3000" b="1" smtClean="0">
                <a:solidFill>
                  <a:srgbClr val="FF0000"/>
                </a:solidFill>
              </a:rPr>
              <a:t>Vypočítej řetězce.</a:t>
            </a:r>
          </a:p>
          <a:p>
            <a:pPr eaLnBrk="1" hangingPunct="1">
              <a:buFont typeface="Arial" charset="0"/>
              <a:buNone/>
            </a:pPr>
            <a:endParaRPr lang="cs-CZ" sz="3000" b="1" smtClean="0">
              <a:solidFill>
                <a:srgbClr val="FF0000"/>
              </a:solidFill>
            </a:endParaRPr>
          </a:p>
          <a:p>
            <a:pPr eaLnBrk="1" hangingPunct="1">
              <a:buFont typeface="Wingdings" pitchFamily="2" charset="2"/>
              <a:buChar char="§"/>
            </a:pPr>
            <a:endParaRPr lang="cs-CZ" sz="2500" b="1" smtClean="0">
              <a:solidFill>
                <a:srgbClr val="FF0000"/>
              </a:solidFill>
            </a:endParaRPr>
          </a:p>
          <a:p>
            <a:pPr eaLnBrk="1" hangingPunct="1"/>
            <a:endParaRPr lang="cs-CZ" smtClean="0"/>
          </a:p>
        </p:txBody>
      </p:sp>
      <p:graphicFrame>
        <p:nvGraphicFramePr>
          <p:cNvPr id="12" name="Diagram 11"/>
          <p:cNvGraphicFramePr/>
          <p:nvPr/>
        </p:nvGraphicFramePr>
        <p:xfrm>
          <a:off x="539552" y="1340768"/>
          <a:ext cx="8064896" cy="22480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4" name="Diagram 13"/>
          <p:cNvGraphicFramePr/>
          <p:nvPr/>
        </p:nvGraphicFramePr>
        <p:xfrm>
          <a:off x="539552" y="2708920"/>
          <a:ext cx="8064896" cy="22480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15" name="Diagram 14"/>
          <p:cNvGraphicFramePr/>
          <p:nvPr/>
        </p:nvGraphicFramePr>
        <p:xfrm>
          <a:off x="539552" y="4077072"/>
          <a:ext cx="8064896" cy="22480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sah 2"/>
          <p:cNvSpPr>
            <a:spLocks noGrp="1"/>
          </p:cNvSpPr>
          <p:nvPr>
            <p:ph idx="1"/>
          </p:nvPr>
        </p:nvSpPr>
        <p:spPr>
          <a:xfrm>
            <a:off x="395288" y="476250"/>
            <a:ext cx="8280400" cy="5832475"/>
          </a:xfrm>
        </p:spPr>
        <p:txBody>
          <a:bodyPr/>
          <a:lstStyle/>
          <a:p>
            <a:pPr algn="ctr" eaLnBrk="1" hangingPunct="1">
              <a:buFont typeface="Arial" charset="0"/>
              <a:buNone/>
            </a:pPr>
            <a:r>
              <a:rPr lang="cs-CZ" sz="2800" b="1" smtClean="0"/>
              <a:t>ŘEŠENÍ</a:t>
            </a: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95288" y="1052513"/>
          <a:ext cx="8280920" cy="518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0230"/>
                <a:gridCol w="2070230"/>
                <a:gridCol w="2070230"/>
                <a:gridCol w="2070230"/>
              </a:tblGrid>
              <a:tr h="420047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78 – 9 = 69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45 + 7</a:t>
                      </a:r>
                      <a:r>
                        <a:rPr lang="cs-CZ" sz="2800" b="1" baseline="0" dirty="0" smtClean="0">
                          <a:solidFill>
                            <a:schemeClr val="bg1"/>
                          </a:solidFill>
                        </a:rPr>
                        <a:t> = 52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73 – 4 = 69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59 + 4 = 63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420047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38 + 4 = 42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93 – 9 = 84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29 + 6 = 35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72 – 3 = 69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420047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83 – 4 = 79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46 + 7 = 53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84 – 5 = 79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36 + 7 = 43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420047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76 +</a:t>
                      </a:r>
                      <a:r>
                        <a:rPr lang="cs-CZ" sz="2800" b="1" baseline="0" dirty="0" smtClean="0">
                          <a:solidFill>
                            <a:schemeClr val="bg1"/>
                          </a:solidFill>
                        </a:rPr>
                        <a:t> 6 = 82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72 – 5 = 67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19 + 9 = 28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92 – 6 = 86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420047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75 – 7 = 68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68 + 8 = 76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53 – 4 = 49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18 + 5 = 23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420047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98 – 9 = 89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25 + 7 = 32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44 – 7 = 37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27 +</a:t>
                      </a:r>
                      <a:r>
                        <a:rPr lang="cs-CZ" sz="2800" b="1" baseline="0" dirty="0" smtClean="0">
                          <a:solidFill>
                            <a:schemeClr val="bg1"/>
                          </a:solidFill>
                        </a:rPr>
                        <a:t> 8 = 35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420047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84 + 7 = 91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87 – 9 = 78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26 + 5 = 31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54 – 6 = 48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420047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24 – 6 = 18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14 + 8 = 22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61 – 3 = 58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59 + 5 = 64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420047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79 + 2 = 81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76 – 9 = 67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67 + 4 = 71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97 – 9 = 88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420047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61 – 5 = 56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25 + 6 = 31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78 – 9 = 69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bg1"/>
                          </a:solidFill>
                        </a:rPr>
                        <a:t>26 + 6 = 32</a:t>
                      </a:r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250"/>
            <a:ext cx="8229600" cy="5649913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endParaRPr lang="cs-CZ" sz="3000" b="1" smtClean="0">
              <a:solidFill>
                <a:srgbClr val="FF0000"/>
              </a:solidFill>
            </a:endParaRPr>
          </a:p>
          <a:p>
            <a:pPr eaLnBrk="1" hangingPunct="1">
              <a:buFont typeface="Arial" charset="0"/>
              <a:buNone/>
            </a:pPr>
            <a:endParaRPr lang="cs-CZ" sz="3000" b="1" smtClean="0">
              <a:solidFill>
                <a:srgbClr val="FF0000"/>
              </a:solidFill>
            </a:endParaRPr>
          </a:p>
          <a:p>
            <a:pPr eaLnBrk="1" hangingPunct="1">
              <a:buFont typeface="Wingdings" pitchFamily="2" charset="2"/>
              <a:buChar char="§"/>
            </a:pPr>
            <a:endParaRPr lang="cs-CZ" sz="2500" b="1" smtClean="0">
              <a:solidFill>
                <a:srgbClr val="FF0000"/>
              </a:solidFill>
            </a:endParaRPr>
          </a:p>
          <a:p>
            <a:pPr eaLnBrk="1" hangingPunct="1"/>
            <a:endParaRPr lang="cs-CZ" smtClean="0"/>
          </a:p>
        </p:txBody>
      </p:sp>
      <p:graphicFrame>
        <p:nvGraphicFramePr>
          <p:cNvPr id="7" name="Diagram 6"/>
          <p:cNvGraphicFramePr/>
          <p:nvPr/>
        </p:nvGraphicFramePr>
        <p:xfrm>
          <a:off x="539552" y="476672"/>
          <a:ext cx="8064896" cy="22480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Diagram 7"/>
          <p:cNvGraphicFramePr/>
          <p:nvPr/>
        </p:nvGraphicFramePr>
        <p:xfrm>
          <a:off x="539552" y="2132856"/>
          <a:ext cx="8064896" cy="22480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9" name="Diagram 8"/>
          <p:cNvGraphicFramePr/>
          <p:nvPr/>
        </p:nvGraphicFramePr>
        <p:xfrm>
          <a:off x="539552" y="3717032"/>
          <a:ext cx="8064896" cy="22480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>CITACE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000" b="1" smtClean="0"/>
              <a:t>Text: vlastní autorské dílo</a:t>
            </a:r>
          </a:p>
          <a:p>
            <a:pPr eaLnBrk="1" hangingPunct="1">
              <a:buFont typeface="Arial" charset="0"/>
              <a:buNone/>
            </a:pPr>
            <a:r>
              <a:rPr lang="cs-CZ" sz="2000" b="1" smtClean="0"/>
              <a:t>Ilustrace: </a:t>
            </a:r>
            <a:r>
              <a:rPr lang="cs-CZ" sz="2000" b="1" smtClean="0">
                <a:hlinkClick r:id="rId2"/>
              </a:rPr>
              <a:t>www.office.microsoft.com</a:t>
            </a:r>
            <a:endParaRPr lang="cs-CZ" sz="2000" b="1" smtClean="0"/>
          </a:p>
          <a:p>
            <a:pPr eaLnBrk="1" hangingPunct="1">
              <a:buFont typeface="Arial" charset="0"/>
              <a:buNone/>
            </a:pPr>
            <a:endParaRPr lang="cs-CZ" sz="2000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635</TotalTime>
  <Words>620</Words>
  <Application>Microsoft Office PowerPoint</Application>
  <PresentationFormat>Předvádění na obrazovce (4:3)</PresentationFormat>
  <Paragraphs>164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SČÍTÁNÍ ČÍSEL</vt:lpstr>
      <vt:lpstr>ODČÍTÁNÍ ČÍSEL</vt:lpstr>
      <vt:lpstr>Snímek 5</vt:lpstr>
      <vt:lpstr>Snímek 6</vt:lpstr>
      <vt:lpstr>Snímek 7</vt:lpstr>
      <vt:lpstr>Snímek 8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PC</cp:lastModifiedBy>
  <cp:revision>83</cp:revision>
  <dcterms:created xsi:type="dcterms:W3CDTF">2011-06-20T10:40:08Z</dcterms:created>
  <dcterms:modified xsi:type="dcterms:W3CDTF">2011-11-28T11:23:16Z</dcterms:modified>
</cp:coreProperties>
</file>