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44" r:id="rId2"/>
  </p:sldMasterIdLst>
  <p:notesMasterIdLst>
    <p:notesMasterId r:id="rId9"/>
  </p:notesMasterIdLst>
  <p:sldIdLst>
    <p:sldId id="268" r:id="rId3"/>
    <p:sldId id="269" r:id="rId4"/>
    <p:sldId id="276" r:id="rId5"/>
    <p:sldId id="277" r:id="rId6"/>
    <p:sldId id="278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BF2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5" autoAdjust="0"/>
    <p:restoredTop sz="94660"/>
  </p:normalViewPr>
  <p:slideViewPr>
    <p:cSldViewPr>
      <p:cViewPr>
        <p:scale>
          <a:sx n="100" d="100"/>
          <a:sy n="100" d="100"/>
        </p:scale>
        <p:origin x="-6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5A838-CEFE-4977-874A-70C8353DA7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D976AD-56F0-481A-8974-A699C71F46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847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9262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242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208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082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105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741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844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445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044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157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7854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316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Relationship Id="rId5" Type="http://schemas.openxmlformats.org/officeDocument/2006/relationships/slide" Target="slide5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24408419"/>
              </p:ext>
            </p:extLst>
          </p:nvPr>
        </p:nvGraphicFramePr>
        <p:xfrm>
          <a:off x="846154" y="2132856"/>
          <a:ext cx="7470799" cy="3450220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5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i="0" u="none" strike="noStrike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VY_32_INOVACE_05_01_01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ČJ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Čtení pro 1. roč.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Pavel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Pagač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Jedná se o procvičovací interaktivní prezentaci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jednoduchými kontrolními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mechanizmy. Žáci procvičují prvopočáteční čtení, doplňování hlásek, čtení s porozuměním a reprodukci pohádky. 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8605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avel\AppData\Local\Microsoft\Windows\Temporary Internet Files\Content.IE5\6A1OKGJ4\MP9003863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9113" y="922281"/>
            <a:ext cx="2566254" cy="17151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TextovéPole 3"/>
          <p:cNvSpPr txBox="1"/>
          <p:nvPr/>
        </p:nvSpPr>
        <p:spPr>
          <a:xfrm>
            <a:off x="1763688" y="44624"/>
            <a:ext cx="5616624" cy="64698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co chybí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922281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   </a:t>
            </a:r>
            <a:r>
              <a:rPr lang="cs-CZ" b="1" dirty="0" err="1" smtClean="0"/>
              <a:t>ma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922281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á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922281"/>
            <a:ext cx="34176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88240" y="922281"/>
            <a:ext cx="24077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922281"/>
            <a:ext cx="33534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ó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922281"/>
            <a:ext cx="33534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é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426337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Tá</a:t>
            </a:r>
            <a:r>
              <a:rPr lang="cs-CZ" dirty="0" smtClean="0"/>
              <a:t>  </a:t>
            </a:r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05217" y="1426337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endParaRPr lang="cs-CZ" b="1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3475461" y="1426337"/>
            <a:ext cx="25359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88240" y="1426337"/>
            <a:ext cx="24077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1426337"/>
            <a:ext cx="40107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50220" y="1428974"/>
            <a:ext cx="33695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55298" y="19795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Pet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21308" y="1979548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75461" y="1957834"/>
            <a:ext cx="25359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88240" y="1957834"/>
            <a:ext cx="25840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1957834"/>
            <a:ext cx="33695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850220" y="1960471"/>
            <a:ext cx="24077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19672" y="3491716"/>
            <a:ext cx="637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Petr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61120" y="3491716"/>
            <a:ext cx="7483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jede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771800" y="3491716"/>
            <a:ext cx="1221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a kole .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81462" y="3491716"/>
            <a:ext cx="55869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solí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14527" y="3491716"/>
            <a:ext cx="71771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nese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04248" y="3491716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láme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95736" y="3491716"/>
            <a:ext cx="697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jede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335834" y="3947255"/>
            <a:ext cx="7483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jede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037646" y="3949786"/>
            <a:ext cx="55869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solí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449091" y="3949786"/>
            <a:ext cx="79463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myje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156176" y="3949786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láme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53275" y="3947255"/>
            <a:ext cx="905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Máma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477229" y="3947255"/>
            <a:ext cx="637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solí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01460" y="3947255"/>
            <a:ext cx="1334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olévku.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331640" y="252611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Ja</a:t>
            </a:r>
            <a:r>
              <a:rPr lang="cs-CZ" b="1" dirty="0" smtClean="0"/>
              <a:t>   a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446388" y="2535018"/>
            <a:ext cx="28565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059167" y="2535018"/>
            <a:ext cx="31931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14935" y="2535018"/>
            <a:ext cx="32252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821147" y="2537655"/>
            <a:ext cx="33695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619672" y="2525200"/>
            <a:ext cx="318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619671" y="4401798"/>
            <a:ext cx="857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Táta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561120" y="4401798"/>
            <a:ext cx="7483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jede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771800" y="4401798"/>
            <a:ext cx="1221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a Janu .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381462" y="4401798"/>
            <a:ext cx="55869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solí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014527" y="4401798"/>
            <a:ext cx="71771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volá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804248" y="4401798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láme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335834" y="4869160"/>
            <a:ext cx="7483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nosí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037646" y="4871691"/>
            <a:ext cx="55869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solí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148928" y="4871691"/>
            <a:ext cx="79463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jede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451642" y="4871691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láme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653275" y="4869160"/>
            <a:ext cx="823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J</a:t>
            </a:r>
            <a:r>
              <a:rPr lang="cs-CZ" b="1" dirty="0" smtClean="0"/>
              <a:t>ana</a:t>
            </a:r>
            <a:endParaRPr lang="cs-CZ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293763" y="4864051"/>
            <a:ext cx="637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nosí</a:t>
            </a:r>
            <a:endParaRPr lang="cs-CZ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901460" y="4869160"/>
            <a:ext cx="1334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sukni.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195737" y="4401798"/>
            <a:ext cx="792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volá</a:t>
            </a:r>
            <a:endParaRPr lang="cs-CZ" b="1" dirty="0"/>
          </a:p>
        </p:txBody>
      </p:sp>
      <p:sp>
        <p:nvSpPr>
          <p:cNvPr id="57" name="Zaoblený obdélník 56">
            <a:hlinkClick r:id="rId3" action="ppaction://hlinksldjump"/>
          </p:cNvPr>
          <p:cNvSpPr/>
          <p:nvPr/>
        </p:nvSpPr>
        <p:spPr>
          <a:xfrm>
            <a:off x="3707903" y="5805264"/>
            <a:ext cx="1952903" cy="4240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DALŠÍ STRÁNKA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350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9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4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0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2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13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4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35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6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2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43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4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5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6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7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8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9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4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65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6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7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2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73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4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5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2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93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4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0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01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2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3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5" fill="hold">
                      <p:stCondLst>
                        <p:cond delay="0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8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09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0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4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0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1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2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3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3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5" fill="hold">
                      <p:stCondLst>
                        <p:cond delay="0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8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9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0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1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10" grpId="0" animBg="1"/>
      <p:bldP spid="11" grpId="0" animBg="1"/>
      <p:bldP spid="13" grpId="0"/>
      <p:bldP spid="15" grpId="0" animBg="1"/>
      <p:bldP spid="16" grpId="0" animBg="1"/>
      <p:bldP spid="17" grpId="0" animBg="1"/>
      <p:bldP spid="6" grpId="0"/>
      <p:bldP spid="18" grpId="0" animBg="1"/>
      <p:bldP spid="20" grpId="0" animBg="1"/>
      <p:bldP spid="21" grpId="0" animBg="1"/>
      <p:bldP spid="24" grpId="0" animBg="1"/>
      <p:bldP spid="25" grpId="0" animBg="1"/>
      <p:bldP spid="26" grpId="0" animBg="1"/>
      <p:bldP spid="28" grpId="0"/>
      <p:bldP spid="29" grpId="0" animBg="1"/>
      <p:bldP spid="31" grpId="0" animBg="1"/>
      <p:bldP spid="32" grpId="0" animBg="1"/>
      <p:bldP spid="34" grpId="0"/>
      <p:bldP spid="38" grpId="0" animBg="1"/>
      <p:bldP spid="39" grpId="0" animBg="1"/>
      <p:bldP spid="41" grpId="0" animBg="1"/>
      <p:bldP spid="37" grpId="0"/>
      <p:bldP spid="44" grpId="0" animBg="1"/>
      <p:bldP spid="46" grpId="0" animBg="1"/>
      <p:bldP spid="48" grpId="0" animBg="1"/>
      <p:bldP spid="51" grpId="0" animBg="1"/>
      <p:bldP spid="52" grpId="0" animBg="1"/>
      <p:bldP spid="53" grpId="0" animBg="1"/>
      <p:bldP spid="55" grpId="0"/>
      <p:bldP spid="4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Pavel\AppData\Local\Microsoft\Windows\Temporary Internet Files\Content.IE5\OZBXWSCO\MC900444993[1].jpg"/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108" y="3597365"/>
            <a:ext cx="3306618" cy="3048047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44624"/>
            <a:ext cx="5616624" cy="64698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Pravda a lež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5856" y="1355210"/>
            <a:ext cx="223224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Kocour letí na jih.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5580112" y="1305559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91807" y="1305559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1835532"/>
            <a:ext cx="223224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Žába je zelená.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1746608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6991807" y="1746608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pic>
        <p:nvPicPr>
          <p:cNvPr id="2053" name="Picture 5" descr="C:\Users\Pavel\AppData\Local\Microsoft\Windows\Temporary Internet Files\Content.IE5\6A1OKGJ4\MP90017886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589" y="1010817"/>
            <a:ext cx="1800198" cy="27269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287094" y="2254515"/>
            <a:ext cx="243703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Sluníčko nás hřeje.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91350" y="2228289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17" name="TextovéPole 16">
            <a:hlinkClick r:id="rId3" action="ppaction://hlinksldjump"/>
          </p:cNvPr>
          <p:cNvSpPr txBox="1"/>
          <p:nvPr/>
        </p:nvSpPr>
        <p:spPr>
          <a:xfrm>
            <a:off x="7003045" y="2228289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87094" y="2734536"/>
            <a:ext cx="243703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Pejsek čistí komín.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TextovéPole 19">
            <a:hlinkClick r:id="rId3" action="ppaction://hlinksldjump"/>
          </p:cNvPr>
          <p:cNvSpPr txBox="1"/>
          <p:nvPr/>
        </p:nvSpPr>
        <p:spPr>
          <a:xfrm>
            <a:off x="5591350" y="2684885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03045" y="2684885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92610" y="3220623"/>
            <a:ext cx="24595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Ryba volá na raka.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extovéPole 22">
            <a:hlinkClick r:id="rId3" action="ppaction://hlinksldjump"/>
          </p:cNvPr>
          <p:cNvSpPr txBox="1"/>
          <p:nvPr/>
        </p:nvSpPr>
        <p:spPr>
          <a:xfrm>
            <a:off x="5580112" y="3170973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91807" y="3170973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3645024"/>
            <a:ext cx="244827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Pampeliška je žlutá.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80112" y="3612022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27" name="TextovéPole 26">
            <a:hlinkClick r:id="rId3" action="ppaction://hlinksldjump"/>
          </p:cNvPr>
          <p:cNvSpPr txBox="1"/>
          <p:nvPr/>
        </p:nvSpPr>
        <p:spPr>
          <a:xfrm>
            <a:off x="6991807" y="3612022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35166" y="4119929"/>
            <a:ext cx="15729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Koza jí řízek.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TextovéPole 28">
            <a:hlinkClick r:id="rId3" action="ppaction://hlinksldjump"/>
          </p:cNvPr>
          <p:cNvSpPr txBox="1"/>
          <p:nvPr/>
        </p:nvSpPr>
        <p:spPr>
          <a:xfrm>
            <a:off x="5591350" y="4093703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003045" y="4093703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87094" y="4569944"/>
            <a:ext cx="243703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Beruška má tečky.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591350" y="4550299"/>
            <a:ext cx="1224136" cy="40862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33" name="TextovéPole 32">
            <a:hlinkClick r:id="rId3" action="ppaction://hlinksldjump"/>
          </p:cNvPr>
          <p:cNvSpPr txBox="1"/>
          <p:nvPr/>
        </p:nvSpPr>
        <p:spPr>
          <a:xfrm>
            <a:off x="7003045" y="4550299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787236" y="5624737"/>
            <a:ext cx="1952903" cy="4240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DALŠÍ STRÁNKA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1599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5" grpId="0" animBg="1"/>
      <p:bldP spid="19" grpId="0" animBg="1"/>
      <p:bldP spid="22" grpId="0" animBg="1"/>
      <p:bldP spid="25" grpId="0" animBg="1"/>
      <p:bldP spid="28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088629" y="1124744"/>
            <a:ext cx="6912768" cy="4650431"/>
          </a:xfrm>
          <a:prstGeom prst="roundRect">
            <a:avLst>
              <a:gd name="adj" fmla="val 5386"/>
            </a:avLst>
          </a:prstGeom>
          <a:solidFill>
            <a:schemeClr val="bg1"/>
          </a:solidFill>
          <a:ln w="38100"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340768"/>
            <a:ext cx="7024744" cy="829896"/>
          </a:xfrm>
        </p:spPr>
        <p:txBody>
          <a:bodyPr/>
          <a:lstStyle/>
          <a:p>
            <a:pPr algn="ctr"/>
            <a:r>
              <a:rPr lang="cs-CZ" b="1" dirty="0" smtClean="0"/>
              <a:t>To je přece hloupost  !!!</a:t>
            </a:r>
            <a:endParaRPr lang="cs-CZ" b="1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3203848" y="4322630"/>
            <a:ext cx="2064256" cy="100811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Zpět</a:t>
            </a:r>
            <a:endParaRPr lang="cs-CZ" b="1" dirty="0"/>
          </a:p>
        </p:txBody>
      </p:sp>
      <p:pic>
        <p:nvPicPr>
          <p:cNvPr id="3074" name="Picture 2" descr="C:\Users\Pavel\AppData\Local\Microsoft\Windows\Temporary Internet Files\Content.IE5\HT9X08VZ\MM90004112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713" y="2492896"/>
            <a:ext cx="175260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233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repeatCount="indefinite" fill="remove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957104" y="3717032"/>
            <a:ext cx="6279192" cy="2592288"/>
          </a:xfrm>
          <a:prstGeom prst="roundRect">
            <a:avLst>
              <a:gd name="adj" fmla="val 7597"/>
            </a:avLst>
          </a:prstGeom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44624"/>
            <a:ext cx="5616624" cy="64698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Určíš správně pořadí?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Pavel\AppData\Local\Microsoft\Windows\Temporary Internet Files\Content.IE5\OZBXWSCO\MC900412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357364"/>
            <a:ext cx="1589008" cy="236778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1301944" y="3074330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Maminka poslala Karkulku za babičkou.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17968" y="1227463"/>
            <a:ext cx="4854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Babičku i Karkulku zachránil myslivec.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83671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Vlk sežral babičku.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0728" y="1596795"/>
            <a:ext cx="7071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Karkulka nejprve vlka nepoznala a myslela, že je to babička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36856" y="2704998"/>
            <a:ext cx="2711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Vlk sežral Karkulku.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56546" y="2337208"/>
            <a:ext cx="2664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Vlk se utopil ve studni.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57104" y="3861048"/>
            <a:ext cx="47525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1.  Maminka poslala Karkulku za babičkou.</a:t>
            </a:r>
            <a:endParaRPr lang="cs-CZ" sz="1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7744" y="1967876"/>
            <a:ext cx="56845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Vlk zdržel Karkulku v lese a běžel za babičkou..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57104" y="4185981"/>
            <a:ext cx="5040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2. Vlk zdržel Karkulku v lese a běžel za babičkou.</a:t>
            </a:r>
            <a:endParaRPr lang="cs-CZ" sz="1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57104" y="4493893"/>
            <a:ext cx="2304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3. Vlk sežral babičku.</a:t>
            </a:r>
            <a:endParaRPr lang="cs-CZ" sz="1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57104" y="4826568"/>
            <a:ext cx="5775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4. Karkulka nejprve vlka nepoznala a myslela, že je to babička</a:t>
            </a:r>
            <a:endParaRPr lang="cs-CZ" sz="1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57104" y="5134345"/>
            <a:ext cx="2304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5. Vlk sežral Karkulku.</a:t>
            </a:r>
            <a:endParaRPr lang="cs-CZ" sz="1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57104" y="5450385"/>
            <a:ext cx="43204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6. Babičku i Karkulku zachránil myslivec.</a:t>
            </a:r>
            <a:endParaRPr lang="cs-CZ" sz="1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57104" y="5765827"/>
            <a:ext cx="26648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7. Vlk se utopil ve studni.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183876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20888"/>
            <a:ext cx="8435280" cy="417646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Obrázky galerie Microsoft Office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75230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306</TotalTime>
  <Words>321</Words>
  <Application>Microsoft Office PowerPoint</Application>
  <PresentationFormat>Předvádění na obrazovce (4:3)</PresentationFormat>
  <Paragraphs>115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Austin</vt:lpstr>
      <vt:lpstr>Prezentace aplikace PowerPoint</vt:lpstr>
      <vt:lpstr>Prezentace aplikace PowerPoint</vt:lpstr>
      <vt:lpstr>Prezentace aplikace PowerPoint</vt:lpstr>
      <vt:lpstr>To je přece hloupost  !!!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Pavel</cp:lastModifiedBy>
  <cp:revision>3</cp:revision>
  <dcterms:created xsi:type="dcterms:W3CDTF">2013-03-08T08:38:30Z</dcterms:created>
  <dcterms:modified xsi:type="dcterms:W3CDTF">2013-05-11T21:28:01Z</dcterms:modified>
</cp:coreProperties>
</file>