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6" r:id="rId2"/>
    <p:sldId id="262" r:id="rId3"/>
    <p:sldId id="269" r:id="rId4"/>
    <p:sldId id="27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374" autoAdjust="0"/>
  </p:normalViewPr>
  <p:slideViewPr>
    <p:cSldViewPr>
      <p:cViewPr>
        <p:scale>
          <a:sx n="61" d="100"/>
          <a:sy n="61" d="100"/>
        </p:scale>
        <p:origin x="-1494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VY_32_INOVACE_01_TÉMA:Města ČR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VY_32_INOVACE_01_TÉMA:Města ČR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2:49.058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8880 6772,'0'0,"0"0,0-25,-24 25,24-25,-25 0,0 25,25-25,-25 25,25 0,-25-24,1 24,-1 0,25 0,-25 0,0 0,0 0,25 0,-24 0,-1 0,25 0,-25 0,25 0,-25 0,25 0,-25 24,25 1,0 0,0-25,0 25,0 24,25-49,0 25,-25 0,0-25,25 25,-25-25,25 0,-1 0,-24 0,25 0,0 0,0 0,-25 0,25 0,-1 0,1 0,-25 0,25 0,-25 0,25 0,-25 0,25-25,-25 0,24 25,-24-25,0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3:49.754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8111 13419,'0'-24,"0"24,-24 0,24 0,-25 0,0 0,25 0,-25 0,25 0,-25 0,1 0,24 0,-25 0,25 24,-50-24,50 25,-25-25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3:53.819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4515 8235,'0'0,"0"0,-25 0,0 0,25 0,-25 0,1 0,-1 0,25 0,-25 0,0 0,0 25,25-25,25 25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3:58.403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3126 5135,'0'24,"0"-24,0 0,-25 0,0 0,25 0,-25 0,1 0,-1 0,25 0,-25 0,25 0,-25 0,0 0,25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02.042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7839 3175,'24'0,"-24"0,0 0,-49 0,49 0,-25 0,25 0,-50 0,50 0,-24 0,24 0,-50 0,50 0,-25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06.674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11758 3125,'0'25,"0"-25,0 0,-25 25,25-25,-25 0,0 0,1 0,24 0,-25-25,0 25,25 0,-25 0,25-25,-25 25,25-24,-24 24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11.938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14263 6747,'0'0,"0"0,-25 0,0 0,25 0,-24 0,-1 0,0 0,0 0,0 25,1-25,24 0,-25 0,0 0,25 24,0-24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15.786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13916 7714,'-25'-25,"25"25,-25 0,0 0,1 0,24 0,-25 0,0 0,0 0,25 0,-25 0,1 0,-1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25.569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12800 11534,'-25'-25,"25"1,-25 24,0 0,0 0,25 0,-24 0,-1 0,0 0,25 0,-25-25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30.618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16619 13022,'0'25,"-24"-25,24 25,-25-25,25 0,-25 0,0 0,25 0,-25 0,25 0,-24 0,24 0,-50 0,50 0,-25 0,25 0,-49 0,49 0,-25 0,25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34.522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19274 11063,'-25'0,"0"0,0-25,0 0,1 0,24 25,-50 0,50-24,-25 24,25-25,-49 25,49 0,-25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38.769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20687 13295,'-24'0,"24"0,-25 0,0 0,0 0,25 0,-25 0,1 0,-1 0,25 0,-25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4:43.193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23490 10021,'-24'0,"24"0,-75-25,26 25,-1 0,0-25,26 25,-26 0,-24 0,74 0,-25-24,25 24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5:09.049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22027 9128,'-25'0,"25"25,-25-25,0 0,25 0,-24 25,24-25,-25 0,25 0,-25 0,0 0,0 0,25 0,-24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4-09T17:45:16.137"/>
    </inkml:context>
    <inkml:brush xml:id="br0">
      <inkml:brushProperty name="width" value="0.08819" units="cm"/>
      <inkml:brushProperty name="height" value="0.35278" units="cm"/>
      <inkml:brushProperty name="tip" value="rectangle"/>
      <inkml:brushProperty name="rasterOp" value="maskPen"/>
    </inkml:brush>
  </inkml:definitions>
  <inkml:trace contextRef="#ctx0" brushRef="#br0">7665 6226,'-25'0,"25"0,-25 0,1 0,-1 25,25-25,-25 0,0 25,25-25,-25 0,1 0,-1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34A25E-186B-474E-8C1E-BF3FAA50B081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9ADC32-8AF9-4AD5-8779-0F4859906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97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emf"/><Relationship Id="rId13" Type="http://schemas.openxmlformats.org/officeDocument/2006/relationships/customXml" Target="../ink/ink6.xml"/><Relationship Id="rId18" Type="http://schemas.openxmlformats.org/officeDocument/2006/relationships/image" Target="../media/image10.emf"/><Relationship Id="rId26" Type="http://schemas.openxmlformats.org/officeDocument/2006/relationships/image" Target="../media/image14.emf"/><Relationship Id="rId3" Type="http://schemas.openxmlformats.org/officeDocument/2006/relationships/customXml" Target="../ink/ink1.xml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71.emf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3" Type="http://schemas.openxmlformats.org/officeDocument/2006/relationships/image" Target="../media/image3.wmf"/><Relationship Id="rId2" Type="http://schemas.openxmlformats.org/officeDocument/2006/relationships/image" Target="../media/image2.png"/><Relationship Id="rId16" Type="http://schemas.openxmlformats.org/officeDocument/2006/relationships/image" Target="../media/image9.emf"/><Relationship Id="rId20" Type="http://schemas.openxmlformats.org/officeDocument/2006/relationships/image" Target="../media/image11.emf"/><Relationship Id="rId29" Type="http://schemas.openxmlformats.org/officeDocument/2006/relationships/customXml" Target="../ink/ink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emf"/><Relationship Id="rId11" Type="http://schemas.openxmlformats.org/officeDocument/2006/relationships/customXml" Target="../ink/ink5.xml"/><Relationship Id="rId24" Type="http://schemas.openxmlformats.org/officeDocument/2006/relationships/image" Target="../media/image13.emf"/><Relationship Id="rId32" Type="http://schemas.openxmlformats.org/officeDocument/2006/relationships/image" Target="../media/image17.emf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5.emf"/><Relationship Id="rId10" Type="http://schemas.openxmlformats.org/officeDocument/2006/relationships/image" Target="../media/image61.emf"/><Relationship Id="rId19" Type="http://schemas.openxmlformats.org/officeDocument/2006/relationships/customXml" Target="../ink/ink9.xml"/><Relationship Id="rId31" Type="http://schemas.openxmlformats.org/officeDocument/2006/relationships/customXml" Target="../ink/ink15.xml"/><Relationship Id="rId4" Type="http://schemas.openxmlformats.org/officeDocument/2006/relationships/image" Target="../media/image31.emf"/><Relationship Id="rId9" Type="http://schemas.openxmlformats.org/officeDocument/2006/relationships/customXml" Target="../ink/ink4.xml"/><Relationship Id="rId14" Type="http://schemas.openxmlformats.org/officeDocument/2006/relationships/image" Target="../media/image8.emf"/><Relationship Id="rId22" Type="http://schemas.openxmlformats.org/officeDocument/2006/relationships/image" Target="../media/image12.emf"/><Relationship Id="rId27" Type="http://schemas.openxmlformats.org/officeDocument/2006/relationships/customXml" Target="../ink/ink13.xml"/><Relationship Id="rId30" Type="http://schemas.openxmlformats.org/officeDocument/2006/relationships/image" Target="../media/image16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rvp.cz/@api/deki/files/18565/=slep%25c3%25a1_%25c5%2599eky_%25c4%258d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1612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určeno pro práci na interaktivní tabuli</a:t>
            </a:r>
          </a:p>
          <a:p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žijeme-Města České republiky</a:t>
            </a:r>
          </a:p>
          <a:p>
            <a:r>
              <a:rPr lang="cs-CZ" dirty="0" smtClean="0"/>
              <a:t>Učivo určeno pro žáky 4.ročníku ZŠ</a:t>
            </a:r>
          </a:p>
          <a:p>
            <a:r>
              <a:rPr lang="cs-CZ" dirty="0" smtClean="0"/>
              <a:t>Žáci poznávají města, orientují se na mapě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7" y="264900"/>
            <a:ext cx="9144000" cy="577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3062880" y="2393280"/>
              <a:ext cx="134280" cy="8064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47040" y="2329560"/>
                <a:ext cx="166320" cy="20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Rukopis 2"/>
              <p14:cNvContentPartPr/>
              <p14:nvPr/>
            </p14:nvContentPartPr>
            <p14:xfrm>
              <a:off x="2830680" y="4822200"/>
              <a:ext cx="89640" cy="1800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14840" y="4758480"/>
                <a:ext cx="12168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Rukopis 3"/>
              <p14:cNvContentPartPr/>
              <p14:nvPr/>
            </p14:nvContentPartPr>
            <p14:xfrm>
              <a:off x="1553760" y="2964600"/>
              <a:ext cx="72000" cy="183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537920" y="2901240"/>
                <a:ext cx="10368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" name="Rukopis 4"/>
              <p14:cNvContentPartPr/>
              <p14:nvPr/>
            </p14:nvContentPartPr>
            <p14:xfrm>
              <a:off x="1053720" y="1848600"/>
              <a:ext cx="72000" cy="900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37880" y="1784880"/>
                <a:ext cx="10368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" name="Rukopis 5"/>
              <p14:cNvContentPartPr/>
              <p14:nvPr/>
            </p14:nvContentPartPr>
            <p14:xfrm>
              <a:off x="2750400" y="1143000"/>
              <a:ext cx="80640" cy="36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734560" y="1079640"/>
                <a:ext cx="112680" cy="12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" name="Rukopis 6"/>
              <p14:cNvContentPartPr/>
              <p14:nvPr/>
            </p14:nvContentPartPr>
            <p14:xfrm>
              <a:off x="4152600" y="1116360"/>
              <a:ext cx="80640" cy="2700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136400" y="1052640"/>
                <a:ext cx="11268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8" name="Rukopis 7"/>
              <p14:cNvContentPartPr/>
              <p14:nvPr/>
            </p14:nvContentPartPr>
            <p14:xfrm>
              <a:off x="5045400" y="2428920"/>
              <a:ext cx="89640" cy="1800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029560" y="2365200"/>
                <a:ext cx="12132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9" name="Rukopis 8"/>
              <p14:cNvContentPartPr/>
              <p14:nvPr/>
            </p14:nvContentPartPr>
            <p14:xfrm>
              <a:off x="4920480" y="2768040"/>
              <a:ext cx="89640" cy="936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904640" y="2704680"/>
                <a:ext cx="12132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0" name="Rukopis 9"/>
              <p14:cNvContentPartPr/>
              <p14:nvPr/>
            </p14:nvContentPartPr>
            <p14:xfrm>
              <a:off x="4536360" y="4125600"/>
              <a:ext cx="72000" cy="27000"/>
            </p14:xfrm>
          </p:contentPart>
        </mc:Choice>
        <mc:Fallback xmlns="">
          <p:pic>
            <p:nvPicPr>
              <p:cNvPr id="10" name="Rukopis 9"/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520520" y="4061880"/>
                <a:ext cx="103680" cy="154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1" name="Rukopis 10"/>
              <p14:cNvContentPartPr/>
              <p14:nvPr/>
            </p14:nvContentPartPr>
            <p14:xfrm>
              <a:off x="5875920" y="4687920"/>
              <a:ext cx="107280" cy="18360"/>
            </p14:xfrm>
          </p:contentPart>
        </mc:Choice>
        <mc:Fallback xmlns="">
          <p:pic>
            <p:nvPicPr>
              <p:cNvPr id="11" name="Rukopis 10"/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860080" y="4624560"/>
                <a:ext cx="13932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2" name="Rukopis 11"/>
              <p14:cNvContentPartPr/>
              <p14:nvPr/>
            </p14:nvContentPartPr>
            <p14:xfrm>
              <a:off x="6840360" y="3938040"/>
              <a:ext cx="98640" cy="45000"/>
            </p14:xfrm>
          </p:contentPart>
        </mc:Choice>
        <mc:Fallback xmlns="">
          <p:pic>
            <p:nvPicPr>
              <p:cNvPr id="12" name="Rukopis 11"/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824520" y="3874320"/>
                <a:ext cx="13032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3" name="Rukopis 12"/>
              <p14:cNvContentPartPr/>
              <p14:nvPr/>
            </p14:nvContentPartPr>
            <p14:xfrm>
              <a:off x="7376040" y="4786200"/>
              <a:ext cx="71640" cy="36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7360200" y="4722840"/>
                <a:ext cx="10368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4" name="Rukopis 13"/>
              <p14:cNvContentPartPr/>
              <p14:nvPr/>
            </p14:nvContentPartPr>
            <p14:xfrm>
              <a:off x="8304840" y="3580920"/>
              <a:ext cx="151920" cy="2700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8289000" y="3517200"/>
                <a:ext cx="18360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5" name="Rukopis 14"/>
              <p14:cNvContentPartPr/>
              <p14:nvPr/>
            </p14:nvContentPartPr>
            <p14:xfrm>
              <a:off x="7849440" y="3286080"/>
              <a:ext cx="80640" cy="1836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7833600" y="3222720"/>
                <a:ext cx="11232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6" name="Rukopis 15"/>
              <p14:cNvContentPartPr/>
              <p14:nvPr/>
            </p14:nvContentPartPr>
            <p14:xfrm>
              <a:off x="2679120" y="2241360"/>
              <a:ext cx="80640" cy="1836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663280" y="2178000"/>
                <a:ext cx="112320" cy="145080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TextovéPole 16"/>
          <p:cNvSpPr txBox="1"/>
          <p:nvPr/>
        </p:nvSpPr>
        <p:spPr>
          <a:xfrm>
            <a:off x="319693" y="6096604"/>
            <a:ext cx="8433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PLZEŇ - LIBEREC -  ČESKÉ BUĎĚJOVICE - KARLOVY VARY -  ÚSTÍ N/LABEM – PARDUBICE  </a:t>
            </a:r>
          </a:p>
          <a:p>
            <a:r>
              <a:rPr lang="cs-CZ" dirty="0" smtClean="0"/>
              <a:t>HRADEC KRÁLOVÉ  -JIHLAVA – OLOMOUC -  ZLÍN – OSTRAVA – BRNO - PRAHA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TSO70OV7\MC900019283[1].wmf"/>
          <p:cNvPicPr>
            <a:picLocks noChangeAspect="1" noChangeArrowheads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7564"/>
            <a:ext cx="1625760" cy="79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626228" y="175025"/>
            <a:ext cx="442826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Určuj města-použij nápovědy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661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http://wiki.rvp.cz/@api/deki/files/18565/=slep%25c3%25a1_%25c5%2599eky_%</a:t>
            </a:r>
            <a:r>
              <a:rPr lang="cs-CZ" dirty="0" smtClean="0">
                <a:hlinkClick r:id="rId2"/>
              </a:rPr>
              <a:t>25c4%258dr.jpg</a:t>
            </a:r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77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781</TotalTime>
  <Words>92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73</cp:revision>
  <dcterms:created xsi:type="dcterms:W3CDTF">2011-06-20T10:40:08Z</dcterms:created>
  <dcterms:modified xsi:type="dcterms:W3CDTF">2013-05-11T15:22:12Z</dcterms:modified>
</cp:coreProperties>
</file>