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sldIdLst>
    <p:sldId id="256" r:id="rId2"/>
    <p:sldId id="262" r:id="rId3"/>
    <p:sldId id="263" r:id="rId4"/>
    <p:sldId id="264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74" autoAdjust="0"/>
  </p:normalViewPr>
  <p:slideViewPr>
    <p:cSldViewPr>
      <p:cViewPr>
        <p:scale>
          <a:sx n="61" d="100"/>
          <a:sy n="61" d="100"/>
        </p:scale>
        <p:origin x="-1626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VY_32_INOVACE_01_TÉMA:Řeky ČR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VY_32_INOVACE_01_TÉMA:Řeky ČR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25T20:44:39.636"/>
    </inkml:context>
    <inkml:brush xml:id="br0">
      <inkml:brushProperty name="width" value="0.08819" units="cm"/>
      <inkml:brushProperty name="height" value="0.35278" units="cm"/>
      <inkml:brushProperty name="color" value="#00B050"/>
      <inkml:brushProperty name="tip" value="rectangle"/>
      <inkml:brushProperty name="rasterOp" value="maskPen"/>
    </inkml:brush>
  </inkml:definitions>
  <inkml:trace contextRef="#ctx0" brushRef="#br0">6028 19025,'0'0,"0"25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25T20:51:23.257"/>
    </inkml:context>
    <inkml:brush xml:id="br0">
      <inkml:brushProperty name="width" value="0.08819" units="cm"/>
      <inkml:brushProperty name="height" value="0.35278" units="cm"/>
      <inkml:brushProperty name="color" value="#953734"/>
      <inkml:brushProperty name="tip" value="rectangle"/>
      <inkml:brushProperty name="rasterOp" value="maskPen"/>
    </inkml:brush>
  </inkml:definitions>
  <inkml:trace contextRef="#ctx0" brushRef="#br0">23441 17314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2T17:04:57.728"/>
    </inkml:context>
    <inkml:brush xml:id="br0">
      <inkml:brushProperty name="width" value="0.08819" units="cm"/>
      <inkml:brushProperty name="height" value="0.35278" units="cm"/>
      <inkml:brushProperty name="color" value="#00B0F0"/>
      <inkml:brushProperty name="tip" value="rectangle"/>
      <inkml:brushProperty name="rasterOp" value="maskPen"/>
    </inkml:brush>
  </inkml:definitions>
  <inkml:trace contextRef="#ctx0" brushRef="#br0">8434 13891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2T17:05:51.775"/>
    </inkml:context>
    <inkml:brush xml:id="br0">
      <inkml:brushProperty name="width" value="0.08819" units="cm"/>
      <inkml:brushProperty name="height" value="0.35278" units="cm"/>
      <inkml:brushProperty name="color" value="#00B0F0"/>
      <inkml:brushProperty name="tip" value="rectangle"/>
      <inkml:brushProperty name="rasterOp" value="maskPen"/>
    </inkml:brush>
  </inkml:definitions>
  <inkml:trace contextRef="#ctx0" brushRef="#br0">4440 15205,'25'25,"-25"-25,25 0,0 0,0 0,-25 0,24 0,1 0,0 0,-25 0,25 0,0 0,-1 0,-24 0,25 0,0 0,0 0,-25 0,25 25,-1 0,-24-25,25 24,0 1,0 0,0-25,-1 25,-24-25,25 25,-25 0,25-25,0 24,-25-24,25 25,-25 0,25-25,-25 25,0-25,24 25,1-1,-25 1,25 0,-25 0,25-25,0 25,-25-25,24 49,-24-49,25 0,0 25,-25-25,0 25,25 0,0-1,-1-24,-24 25,25 0,-25-25,25 25,0 0,0-1,-25-24,24 25,1-25,-25 25,0 0,50 0,-50-25,0 24,0 1,25 0,-25-25,0 25,0 0,24-1,1-24,-25 25,0 0,25-25,25 74,-50-49,24-25,-24 25,25 0,-25-25,25 25,-25-25,25 25,0-25,-25 24,0 1,24-25,-24 25,25-25,-25 25,0 0,0-25,25 24,0 1,-25 0,25-25,-1 25,1 24,0-49,-25 25,0 0,25-25,-25 25,25-25,-25 25,0-1,24-24,1 25,-25-25,25 25,-25-25,25 25,0 0,-25-25,25 24,-25 1,24 0,1 0,0 0,0-1,-25 26,25-25,-25-25,24 25,1-25,-25 24,0-24,25 25,-25 25,25-25,0-25,-1 24,-24-24,0 25,25 0,0-25,-25 25,25-25,-25 25,25-25,-1 24,-24 1,25-25,25 0,-50 25,25 0,-25-25,24 25,-24-25,25 25,-25-25,50 24,-50-24,25 25,49-25,-74 25,50 0,-50-25,24 0,1 0,0 0,0 0,-25 0,25 0,-1 0,1 0,-25 0,50 25,-50-25,25 0,-25 0,25 0,-1 0,1 0,0-25,0 0,-25 25,0-25,0 0,0 25,0-24,0-1,0 0,0 25,0-25,0 0,0 0,0 25,0-24,-25-1,25 0,0 0,-25 25,25-25,0 1,0-1,0 25,0-25,0-25,0 50,0-49,0 49,-25-25,25 25,0-50,0 50,0-24,0 24,-24-50,24 25,0 25,0-49,0 49,0-25,0 25,-25-25,25 0,0 25,0-25,0 25,0-49,0 49,0-25,25 25,-25-25,0 25,24-25,1 25,0 0,0 0,24-24,-49 24,25-25,-25 0,25 0,0 25,-25-49,0 49,0-25,0 25,25-50,-25 50,0-25,24 25,1-24,-25-1,0 25,25-25,0 25,0-25,-1 0,-24 25,25-25,0 25,-25-24,25 24,24-25,-49 0,25 0,0 25,0 0,0-25,-25 25,0-24,0-1,24 0,-24 0,25 0,0-24,-25 49,0-50,0 25,50 1,-50-26,0 50,0-25,0 25,0-49,0 49,0-25,0 25,0-50,0 50,0-25,0 25,0-49,0 49,0-25,0 25,0-50,-25 50,25-24,0 24,-25-25,25 0,0 25,-25-25,25 25,0-49,0 49,0-25,0 25,0-50,0 25,0 25,0-49,0 49,0-25,0 25,0-50,0 50,0-49,0 24,0 25,0-25,0 25,0 0,25 25,0 24,-25-49,25 0,-25 0,0-49,0 49,0-25,24 25,-24-50,0 50,25-24,-25 24,0-50,0 50,0-25,25 25,-25-25,0 1,0 24,0-25,0 25,0-50,0 50,0-25,0 25,0-49,0 49,0-25,0 25,0-50,0 50,0-24,0 24,0-50,0 50,0-25,0 25,0-25,0 1,0-1,0 25,0-25,0 25,0-25,0 0,-25 25,0-24,25 24,-24-50,24 50,-25-25,0 0,0 0,25 25,-25-24,1 24,-1-25,25 0,-25 25,0-25,25 25,0-25,-25 1,25 24,0-25,0-25,-24 1,24 24,-50-25,50 25,0 1,-25-1,25 0,-25 0,25 0,-24 1,24 24,-25-25,25 0,0 25,0-25,0 25,0-25,-25 1,0-26,0 25,25 0,-24-24,-1 49,25-25,0 0,-25 25,25-25,0-24,-25 24,25 0,0 0,-49 1,49-1,0 0,0 0,0 25,0-25,0 0,0 1,0 24,0-50,0 25,0 25,0-25,0 1,0-1,0 25,0-25,0 0,0 0,-25 1,25-1,0 0,0 0,-25 0,0 25,25-24,0-1,0 25,-25-25,1-49,24 24,-25 25,0 25,25-25,0 1,0-1,25-25,-25 50,0-25,25 25,-1-49,1 49,-25-25,0 0,25 0,-25 25,25-49,0 49,-25-25,24 25,-24-25,25 25,-25-25,25 25,-25 0,25-25,0 25,-25 0,24-24,-24 24,50 0,-50-25,25 25,-25-25,25 25,-1-25,1 25,-25-25,25 1,0-1,0 25,-25-25,24 0,-24 25,25-25,-25 25,25-24,-25-1,25 25,-25-25,25 0,-1 0,1 1,-25-1,25 25,-25-25,25 25,0-50,-25 50,0-24,24 24,-24-25,25 0,-25 25,50-25,-50 25,25-25,-1 1,-24 24,25 0,-25-25,25 25,0-50,-25 50,25-49,0 49,-1-25,1 25,-25 0,25 0,0 0,-25 0,25 0,-25 0,24-25,-24 25,25-25,0 0,0 25,-25-24,25 24,-25-25,0 0,0 0,0 0,24 0,-24 25,0-24,0 24,0-25,0 0,0 0,0 25,0-25,0 1,0-1,0 25,0-25,0 0,0 0,0 25,0-24,0-1,0 0,0 25,0-50,0 26,0-1,0 25,0-25,0 0,0 0,-24 25,24-24,-25-1,25 0,0 25,0-25,0 0,-25 1,25 24,0-25,0 0,0 0,0 25,0-25,0 1,0-1,0 25,25-25,-25 0,0 0,0 25,0-24,25 24,-25-25,0 0,0 25,0-25,0 0,24 1,-24 24,0-25,25 25,-25-25,0 25,0-25,25 0,0 0,0 1,-1-1,-24 0,0 0,0 25,0-25,0 1,0-1,0 25,0-25,0 0,0 0,0 25,0-24,25 24,-25-25,0 0,0 25,0-25,0 0,0 1,0 24,0-25,0 25,0-25,0 0,0 25,0-25,0-24,0 49,0-25,0 25,0-25,0 0,0 25,0-24,0-1,0 0,0 0,0 0,0 1,-25 24,1-25,24 0,0-25,-25 50,25-24,0-1,0 0,0 25,-25-25,25 25,0-25,0 25,0-25,0 1,0-1,0 25,0-25,0 0,-25-24,25 49,-25-50,25 25,0-24,-24 24,-1-50,25 51,-25-1,25 0,0 25,0-25,0 0,0 1,0 24,0-25,0 0,0 25,25-25,-25 25,25 0,-1-25,-24 25,25 0,0 0,0 0,-25 0,25 0,-1 0,1 0,-25 0,25 0,0 0,-25 0,25 0,-1 0,1 0,-25 0,25 0,0 0,0 0,-25 0,24 0,1 0,0 0,-25 0,25 0,0 0,-1 0,-24-24,25 24,0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2T17:13:28.244"/>
    </inkml:context>
    <inkml:brush xml:id="br0">
      <inkml:brushProperty name="width" value="0.08819" units="cm"/>
      <inkml:brushProperty name="height" value="0.35278" units="cm"/>
      <inkml:brushProperty name="color" value="#0070C0"/>
      <inkml:brushProperty name="tip" value="rectangle"/>
      <inkml:brushProperty name="rasterOp" value="maskPen"/>
    </inkml:brush>
  </inkml:definitions>
  <inkml:trace contextRef="#ctx0" brushRef="#br0">13469 6325,'25'25,"-25"-25,25 50,0-50,0 24,-25-24,24 50,-24-50,25 25,-25 0,0-1,25-24,-25 25,0 0,0 0,0-25,0 25,0-1,0 1,0 0,-25-25,25 25,0 0,0-25,0 24,0 1,0 0,0-25,0 25,0 0,0 0,0-25,0 24,0 1,0-25,0 25,0 0,0 0,0-25,0 24,0 1,0 0,0-25,0 25,0 0,0-1,0 1,0 0,0 0,0 0,0-25,25 24,-25 1,0 0,0-25,25 25,-25-25,49 25,-49-1,25-24,0 25,25 0,-1 0,-49 0,25-25,0 0,-25 24,25 1,-1 0,-24-25,25 25,-25-25,0 25,25-1,-25 26,0-50,0 25,0-25,0 49,0-49,0 25,0-25,0 50,0-50,0 25,25-25,-25 49,0-49,25 25,-25-25,0 50,24-50,-24 25,0-25,0 49,0-24,0 0,25-25,-25 25,0-25,25 24,-25-24,25 25,-25 0,0-25,25 50,-1-50,-24 24,25-24,-25 25,25-25,0 0,-25 25,25 0,-1 0,1-25,-25 0,25 24,0 1,0-25,-25 0,24 25,-24 0,25-25,0 0,0 25,-25-1,25 1,0-25,-25 0,24 25,-24-25,0 25,25 0,-25-1,25 1,-25 0,0 0,0 0,0-25,0 24,0-24,0 25,0 0,0-25,-25 0,0 25,1-25,-26 0,50 0,-25 0,0 0,0 25,25-1,-24-24,24 25,0 0,-25-25,0 25,25 0,0 0,0-25,-25 24,25 1,0-25,0 25,0-25,0 25,0 24,0-24,0-25,-25 25,1-25,24 25,0-25,0 25,0-1,-25-24,25 25,0-25,0 25,-50 0,50 0,0-25,0 24,0 1,0 0,-25-25,25 25,0 0,0-25,0 24,0-24,-24 25,-1-25,25 50,0-50,0 25,0-25,0 49,0-49,-25 25,25-25,0 50,0-26,0 1,0 0,0-25,0 25,0 0,0-1,0-24,0 25,0 0,0 0,0-25,0 25,0 0,0-1,0-24,0 25,0 0,0 0,-25-25,25 25,-25-1,1 1,24-25,0 25,0 0,0 0,-25-25,25 24,-25 1,0-25,25 25,-25 0,1-25,-1 25,0-25,0 0,25 0,-25 0,1 0,24 0,-50-25,0 25,26-25,-1 25,0 0,0-25,25 25,-49 0,24 0,0 0,0 0,25 0,-50 0,1 0,49-25,-25 25,0 0,0 0,25 0,-24 0,-1-24,25 24,-25 0,25 0,-25 0,0 0,1 0,-1 0,0 0,0 0,0 0,25 0,-24 0,-1 0,0 0,25 0,-25 0,0 0,25 0,-24 0,-1 0,0 0,25 0,-25 0,0 0,25 0,-24 0,24 0,-25 0,0 0,0 0,25 0,-25 0,1 0,-1 0,25 0,-25 0,0 0,0 0,25 0,-24 0,-1 0,0 0,25 0,-25 0,0 0,25 0,-25 0,25 0,-24 0,-1 0,0 0,25 0,-25 0,0 0,1 0,24 0,-25 0,0 0,0 0,25 0,-25 0,1 0,-1 0,25 0,-25 0,0 0,0 0,25 0,-24 0,-1 0,0 0,25 0,-25 0,-24-25,49 0,-25 25,25-25,-25 25,0 0,0-25,25 25,-24-24,24 24,-25-25,25 25,-25-25,25 25,0-25,-50 0,50 1,0 24,-24-25,24 0,-25 25,0-25,25 25,-25-25,25 0,0 25,0-24,0-1,0 0,0 25,0-25,0 0,0 1,0 24,-25-25,1 25,24-25,0 25,-25-25,25 0,0 1,0 24,-25-25,25 0,-25 25,0-25,25 25,0-25,-24 25,24-24,-25-1,0 25,25-25,-25 25,25-25,-25 0,0 25,1 0,24 0,-25 0,0-24,0 24,0 0,1 0,-1 0,25 0,-25 0,0-25,25 0,-25 25,1 0,-1 0,0 0,25 0,-25 0,-24 0,24 0,0-25,-25 25,26 0,-26 0,50 0,-25 0,-24 0,49 0,-25 0,-25 0,25 0,1 0,-26 0,25 0,-24 0,-1 0,25 0,25 0,-25 0,-24 0,24 0,25 0,-25 0,0 0,0 0,25 0,-24-25,-1 1,0 24,25 0,-25 0,0 0,1-25,24 25,-25-25,25 0,-25 25,25-25,-25 25,0 0,25-24,0 24,0-25,0 0,0 0,-24 25,24-25,-25 1,0 24,0-25,25 0,-25 0,1 25,24 0,-25 0,0-50,-25 50,26 0,-1-24,-25 24,25-25,1 25,24 0,-25-25,0 25,0-25,0 0,1 1,-1-1,25 25,-50-50,50 50,-25-25,0 25,25-24,-24-1,24 25,0-25,0 25,0-50,0 26,0 24,-25-50,25 50,0-25,-25 25,25-49,0 49,0-25,-25 0,25 0,0 25,0-25,0 1,0-1,0 25,-25-50,25 25,0 1,0 24,0-25,0 0,0 25,0-25,0 0,0 1,0 24,-24-25,24 0,-25 0,25 0,0 25,-25-25,25 1,0-1,-25 25,25-25,-25 0,1 0,24 1,0-1,0 0,-25 25,0-50,25 50,-25-49,25 49,-25-50,1 25,24 25,-25-24,0-1,0 25,25 0,-49-25,24 25,0 0,25 0,-25 0,0 0,1 0,24 0,-25 0,25 0,-50 50,25-26,1 26,24-50,-25 0,0 0,25 0,-25 0,0 0,1 0,24-25,0 25,-25-25,25 1,0-1,0 25,0-25,0 0,0 0,0 25,0-24,0-1,0 0,0 25,0-25,0 0,0 1,0 24,0-25,0 0,0 0,0 25,-25-25,25 1,0-1,0 25,0-25,-25 25,25-25,-25 25,25-49,-24 49,-1-50,0 25,25 25,-25 0,0 0,25-25,-25 25,1 0,-1 0,25 0,-25 0,0 0,0 0,25 0,-24 0,-1 0,0 0,25 0,-25 25,0-25,1 0,-26 0,50 0,-25 0,25 0,-49 0,49-25,-25 25,25-24,0 24,0-25,0 0,0 0,0 25,0-25,0 0,0 1,0-1,25 0,-25 25,24-25,-24 25,0-25,25 1,-25 24,0-25,0 25,0-25,0 0,0 0,0 25,0-24,0-1,0 0,0 25,0-25,0 25,0-25,0 1,0 24,0-25,0 25,0-50,0 50,-25-25,25 25,0-24,0-1,0 25,0-25,25 0,0 0,-25 25,25 0,0 0,-1 0,-24-24,25 24,0 0,0 0,-25 0,25 0,24 0,-49 0,25 0,0 0,0 0,-25 0,24 0,1 0,0 0,-25 0,25 0,0 0,0 0,-25 0,24 0,1-25,0 0,-25 25,25-25,-25 25,25-25,-25 25,24-49,-24 24,0 0,0 0,0 1,0-1,0 25,25-25,-25 0,0 0,0 25,25-25,-25 25,0-24,0-1,25 25,-25-25,25-25,-25 26,24-1,1 25,-25-25,0 0,25 25,-25-25,0 1,0-1,25 0,-25 25,0-25,0 0,0 25,0-24,0-1,0 0,0 25,0-25,0 0,0 1,0 24,0-25,0 0,0 0,0 25,0-25,0 1,0-1,0 25,0-25,0 0,0 0,0 25,0-24,0-1,-25 0,25 25,0-25,0 0,0 1,-25-1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2T17:13:51.484"/>
    </inkml:context>
    <inkml:brush xml:id="br0">
      <inkml:brushProperty name="width" value="0.08819" units="cm"/>
      <inkml:brushProperty name="height" value="0.35278" units="cm"/>
      <inkml:brushProperty name="color" value="#2E577A"/>
      <inkml:brushProperty name="tip" value="rectangle"/>
      <inkml:brushProperty name="rasterOp" value="maskPen"/>
    </inkml:brush>
  </inkml:definitions>
  <inkml:trace contextRef="#ctx0" brushRef="#br0">521 8334,'25'25,"25"-25,-26 50,26-25,-50-25,25 0,-25 0,49 0,1 0,25 0,-26 0,-24 0,49 0,-74 24,25-24,-25 0,50 0,-50 0,25 0,-25 0,24 0,-24 0,25 0,0 0,-25 0,25 0,0 0,-1 0,-24 0,25 0,0 0,0 0,-25 0,25 0,-1 0,1-24,0 24,0 0,0-25,-25 0,49 25,-49 0,25 0,-25 0,50 0,-26-25,1 0,0 25,-25 0,50-24,-26-1,26 0,-50 0,25 25,0-25,0 1,-25-1,24-25,-24 50,25-25,0 25,25 0,-50 0,24 0,-24 0,50 0,-50 0,25 0,-25 0,49 0,-49 0,25 0,25 0,-50 0,25 0,-25 0,49 0,-49 0,50 0,-50 0,25 0,-25 0,24 25,-24-25,50 0,-25 0,0 0,-25 0,24 0,-24 25,25-25,25 0,-50 0,25 0,24 0,-24 0,0 0,-25 0,25 0,-1 0,-24 0,25 0,0 0,0 0,-25 0,25 0,-1 0,1 0,-25 0,25 0,-25-25,25 25,-25 0,25 0,0-25,24 25,-49-24,25-1,-25 25,25 0,0-25,-25 25,24 0,1 0,0-25,0 0,-25 25,25 0,-1-25,-24 25,25 0,25-49,-50 24,49 0,-49 25,25-49,0 49,-25-25,25 0,0 0,-25 0,24 1,-24-1,25 25,0-50,-25 50,25-25,-25 25,25-24,-1 24,1-25,-25 0,25 25,0-25,0 25,-25 0,49-25,-24 25,0-24,0 24,-25 0,24-25,1 25,0 0,-25 0,25 0,0-25,24 0,-49 25,25 0,-25-25,25 25,0 0,-25 0,25 0,-1 0,1 0,-25 0,25 0,0 0,0 0,-25 0,24 0,1 0,0 0,-25 0,25 0,0 0,-1 0,-24 0,25 0,0 25,0-25,-25 25,25-25,-1 0,1 25,-25-25,25 25,25-25,-26 24,1-24,25 0,-50 0,49 0,-24 50,0-50,0 0,0 25,-1-25,26 25,-25-25,-25 24,25 1,-25-25,25 0,-25 0,24 25,26 0,-25 0,0-25,-25 0,24 24,1-24,-25 0,25 25,-25-25,25 25,0-25,-25 0,24 0,1 25,0-25,0 25,-25-25,25 0,-1 0,-24 0,25 0,0 24,0-24,-25 0,25 0,24 0,-49 0,50 0,-50 0,25 0,-25 0,49 0,-49 0,25 0,-25 0,50 0,-50 0,24 0,-24 0,50 0,-50 25,25-25,-25 0,25 0,-1 0,1 0,-25 0,25 0,0 0,0 0,-25 0,24 0,1 0,0 0,-25 0,25 0,0 0,0 0,24 0,-49 0,25 0,0-25,0 25,-25-24,24 24,-24 0,50 0,-50 0,25 0,-25 0,49 0,-24 0,0 0,0 0,-25 0,25 0,-1 0,1 0,-25 0,25 0,-25 0,50 0,-50 0,24 0,-24 0,50 0,-50 0,25 0,24 0,-49 0,25 0,25 0,-25 0,-25 0,24 0,1 0,0 0,-25 0,25 0,0 0,-1 0,-24 0,25 0,0 0,0 0,-25 0,25 0,0 0,-1-25,-24 25,25 0,-25 0,25 0,-25 0,25 0,0-25,-1 25,-24 0,25 0,0 0,0 0,-25 0,49-25,-24 25,0 0,-25 0,25 0,0 0,-1 0,1 0,0 0,25 0,-50 0,24 0,1 0,0-25,0 1,-25 24,25 0,-1-25,-24 25,25 0,0-25,0 0,-25 25,0-25,25 25,-25-49,24 24,1 0,-25 0,0 1,0-1,0 0,0 0,25 25,-25-25,0 1,25-1,-25 25,25-25,-25 25,0-25,0 0,24 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2T17:14:13.211"/>
    </inkml:context>
    <inkml:brush xml:id="br0">
      <inkml:brushProperty name="width" value="0.08819" units="cm"/>
      <inkml:brushProperty name="height" value="0.35278" units="cm"/>
      <inkml:brushProperty name="color" value="#2E577A"/>
      <inkml:brushProperty name="tip" value="rectangle"/>
      <inkml:brushProperty name="rasterOp" value="maskPen"/>
    </inkml:brush>
  </inkml:definitions>
  <inkml:trace contextRef="#ctx0" brushRef="#br0">4515 10914,'0'0,"25"0,-1 0,-24 0,25 0,0 0,0 0,0 0,-1-25,1 25,0-25,0 25,0-24,-1 24,-24-25,25 25,-25 0,25-25,0 0,0 0,-25 25,24-24,-24-1,25 25,-25-25,0 25,25-25,-25 0,25 1,-25 24,0-25,0 0,0 25,0-25,25 25,0-25,-25 25,0-24,0-1,0 25,0-25,0 0,24 0,-24 25,0-24,25-26,-25 25,25 0,-25 25,25-24,0-1,-25 25,24 0,-24-25,25 25,0-25,0 25,-25 0,25 0,-1 0,1 0,25-25,-50 25,25 0,-1-24,-24 24,25 0,0 0,0 0,-25-25,25 25,-1 0,1-25,-25 25,25 0,25 0,-50-25,24 25,1-25,0 0,0 25,0 0,-1-49,1 49,0 0,-25-25,25 25,0 0,-1 0,-24-25,25 25,0-25,0 25,0-24,-1 24,1 0,0-50,0 50,0 0,0 0,-25-25,24 25,1-25,-25 25,25 0,-25 0,25 0,0 0,-1 0,-24-24,25 24,0 0,-25 0,25 0,-25 0,25 0,-1 0,1-25,-25 25,25 0,0 0,0 0,-25 0,24 0,1 0,0 0,-25 0,25 0,0 0,-1 0,1 0,0 0,-25 0,25 0,-25 0,25 0,-25 25,49-1,-49-24,25 0,-25 25,25-25,0 25,-25-25,24 25,-24 0,25-25,0 24,-25-24,25 25,0 0,-1 0,-24-25,25 25,-25-1,0-24,25 25,0-25,-25 25,25-25,-25 25,25 0,-25-25,24 25,1-25,-25 24,25 1,-25-25,25 25,0 0,24 0,-49-25,25 0,0 0,0 0,-25 24,24-24,1 25,0-25,-25 0,25 25,0-25,-1 0,-24 0,25 0,0 0,0 0,-25 0,25 25,-1-25,1 0,0 25,0-25,-25 0,25 0,-1 24,1-24,0 0,-25 0,25 0,0 0,-1 0,-24 0,25 0,0 0,0 0,-25 0,25 0,-1 0,1 0,-25 0,25 0,0 0,-25 0,25 0,-25 0,25 0,-25-24,24 24,1 0,-25-25,25 25,0-25,0 25,-25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2T17:14:34.748"/>
    </inkml:context>
    <inkml:brush xml:id="br0">
      <inkml:brushProperty name="width" value="0.08819" units="cm"/>
      <inkml:brushProperty name="height" value="0.35278" units="cm"/>
      <inkml:brushProperty name="color" value="#2E577A"/>
      <inkml:brushProperty name="tip" value="rectangle"/>
      <inkml:brushProperty name="rasterOp" value="maskPen"/>
    </inkml:brush>
  </inkml:definitions>
  <inkml:trace contextRef="#ctx0" brushRef="#br0">9079 11013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2T17:16:02.123"/>
    </inkml:context>
    <inkml:brush xml:id="br0">
      <inkml:brushProperty name="width" value="0.08819" units="cm"/>
      <inkml:brushProperty name="height" value="0.35278" units="cm"/>
      <inkml:brushProperty name="color" value="#2E577A"/>
      <inkml:brushProperty name="tip" value="rectangle"/>
      <inkml:brushProperty name="rasterOp" value="maskPen"/>
    </inkml:brush>
  </inkml:definitions>
  <inkml:trace contextRef="#ctx0" brushRef="#br0">12626 16793,'25'0,"-25"0,25 0,-1-25,1 25,-25 0,25 0,25 0,-26 0,-24 0,25-25,0 25,0-25,24 25,-49 0,25 0,25 0,-50 0,25 0,-1 0,-24 0,25 0,0 0,0 0,0 0,-1 25,1 25,0-50,-25 25,25-1,0 1,-1-25,-24 25,25-25,-25 25,0 0,25-25,0 24,-25 1,0 0,25-25,-25 50,24-26,1-24,-25 25,25-25,-25 25,25 0,0-25,24 0,-49 25,25-25,0 0,0 0,0 0,-1 0,1 0,-25 24,25-24,0 0,0 0,-25 0,24 0,1 0,0 0,-25 0,25 0,0 0,-1 0,-24 0,25 0,0 0,0 0,0 25,-1-25,26 25,-25-25,0 25,-25-25,24 25,-24-25,25 24,-25 1,25-25,-25 25,25-25,-25 50,49-26,-49 1,25-25,-25 25,50 0,-50 0,25-25,-1 0,1 25,-25-25,25 24,25 1,-25-25,-25 0,49 50,-24-50,0 25,0-25,-25 0,24 0,-24 24,25 1,-25-25,25 25,0-25,-25 0,25 0,24 50,-49-50,50 0,-1 24,-24 1,0-25,-25 0,25 0,0 0,-1 0,1 25,0-25,0 0,0 25,-25-25,49 0,-24 0,-25 0,50 0,-50 0,24 0,-24 0,50 0,-50 0,25 0,-25 0,49 0,-49 0,25 0,25 0,-50 0,25 0,-25 0,49 0,-24-25,0 25,-25 0,25 0,-25-25,25 25,-1-25,-24 1,0 24,50-25,-50-25,0 50,25-25,-25 1,0-1,25 25,-1-25,-24 0,25 25,-25-25,0 25,25-24,0-1,-25 25,25-25,-25 25,24-25,-24 25,25-25,0 0,0 25,-25 0,49-24,-24 24,25-25,-50 25,25-25,-25 25,24 0,-24 0,25 0,0 0,0 0,0-25,-1 25,1 0,0 0,-25 0,25 0,0 0,-1 0,-24 0,25 0,0 0,0 0,-25 25,25-25,-25 25,49-25,-49 49,25-49,-25 0,25 25,0 0,-25-25,25 25,-25-25,24 0,1 25,0 0,-25-25,25 0,0 24,-25-24,24 25,-24-25,25 25,0 0,-25-25,25 25,0-25,-1 49,26-24,-50-25,25 25,-25-25,25 25,-25-25,0 24,0 1,0 0,24-25,-24 25,25 0,-25-25,0 24,0-24,0 25,0 0,25 0,-25-25,0 25,25-1,-25-24,25 25,-25 0,24 0,-24-25,25 25,-25-25,25 24,-25-24,0 25,25 0,0 0,-1 0,-24-25,0 24,25 1,-25 0,0 0,0-25,0 25,0-1,0 1,0-25,25 25,-25 0,0-25,0 25,0 0,0-1,25 1,-25-25,0 25,0 0,0 0,0-25,25 49,-25-49,24 50,-24-50,25 25,-25-25,25 24,-25 1,0-25,0 25,0-25,0 0,0-25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2T17:16:41.283"/>
    </inkml:context>
    <inkml:brush xml:id="br0">
      <inkml:brushProperty name="width" value="0.08819" units="cm"/>
      <inkml:brushProperty name="height" value="0.35278" units="cm"/>
      <inkml:brushProperty name="color" value="#2E577A"/>
      <inkml:brushProperty name="tip" value="rectangle"/>
      <inkml:brushProperty name="rasterOp" value="maskPen"/>
    </inkml:brush>
  </inkml:definitions>
  <inkml:trace contextRef="#ctx0" brushRef="#br0">4292 14461,'0'0,"0"0,0-25,0 1,0 24,24-25,-24 25,0-25,25 25,0 0,-25 0,25 0,0 0,-1 0,-24 0,25 0,-25-50,0 50,0-25,0 1,0-1,0 25,0-25,0 25,0-50,0 50,0-24,0 24,0-50,0 50,0-25,25 25,0-25,-25 1,25 24,-25-25,0 25,24-25,1 0,0 0,-25 25,50-24,-26 24,26-25,-25 25,-25-25,49 0,-24 25,-25 0,25-25,-25 25,50-24,-50 24,24-25,-24 25,25 0,0 0,-25 0,25 0,0-25,0 25,-25-25,24 25,1 0,0 0,-25 0,25 0,0 0,-1 0,-24-25,25 25,0 0,0 0,24 0,-49 0,25 0,0-24,0 24,-25 0,25 0,-25 0,49-25,-24 25,25 0,-50 0,24 0,1 0,0 0,-25 0,50 0,-26 0,1 0,25 25,-50-25,25 0,-1 0,1 49,-25-49,25 0,0 25,-25-25,25 25,-25-25,24 0,-24 0,25 25,0-25,0 49,0-49,-25 25,24-25,-24 25,25-25,0 0,0 0,25 0,-50 0,49 0,-24 0,0 49,0-49,-25 0,24 0,1 25,0-25,-25 0,25 0,0 0,-1 0,1 0,0 0,-25 0,25 0,0 0,-25 0,24 0,1 0,-25 0,25 0,0 0,0 0,-1 0,1 0,0 0,0 0,-25 0,25 0,24 0,-49 0,25 0,0 0,24 0,-49-25,25 1,0-1,-25 25,0-25,0 0,0 0,0 25,0-24,0-1,0 0,0 25,0-25,0 0,25 1,-25 24,0-25,25 0,-1-25,1 50,-25-24,50 24,-50 0,50-25,-50 0,24 25,-24 0,25 0,-25-25,50 25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2T17:17:03.971"/>
    </inkml:context>
    <inkml:brush xml:id="br0">
      <inkml:brushProperty name="width" value="0.08819" units="cm"/>
      <inkml:brushProperty name="height" value="0.35278" units="cm"/>
      <inkml:brushProperty name="color" value="#2E577A"/>
      <inkml:brushProperty name="tip" value="rectangle"/>
      <inkml:brushProperty name="rasterOp" value="maskPen"/>
    </inkml:brush>
  </inkml:definitions>
  <inkml:trace contextRef="#ctx0" brushRef="#br0">12973 6300,'0'0,"0"0,25 0,-25 25,0 0,0-25,0 25,25 0,-25-1,25 1,-1 0,-24 0,0 0,0-25,0 24,0 1,0 0,0-25,25 25,-25 0,0-1,0-24,0 25,0 0,0 0,0-25,0 25,0-25,0 24,0 1,0-25,-25 25,25 0,-24 0,24-25,0 25,0-25,0 24,-25-24,0 50,0-50,25 25,0 0,0-25,-25 24,25-24,-24 25,-1-25,25 25,-25-25,0 25,0-25,-24 49,49-49,-25 0,25 0,-50 0,50 0,-24 0,-1 0,0 0,25-24,-25 24,25 0,-49-25,49 25,-25-25,0 0,0 25,0-49,0 49,25-25,-24 25,-1-25,0 0,0 0,25 1,-25 24,25-25,-24 25,-1 0,0 0,25 0,-25 0,25 0,-25 0,1 0,24 0,-25 0,25 0,-25 0,25 0,-25 0,0 0,25 25,-24-25,-1 24,0 1,0-25,0 25,25-25,-24 25,24-25,0 25,-50-1,50 1,0-25,0 25,0 0,-25-25,25 25,0-25,-25 24,25-24,-24 0,-1 0,0 0,25 0,-25 0,0 0,1 0,24 0,-25 0,0 0,0 0,25 0,-25 0,1 0,-26 0,50 0,-25 0,-24 0,49 0,-25 0,-25 25,25-25,25 0,-25 0,-24 0,49 0,-50 25,50-25,-25 25,1-25,-1 25,0-25,0 24,0-24,1 25,24 0,-25-25,25 25,0-25,0 25,0-1,0 1,0-25,0 25,0 0,-50 0,50-25,0 24,0 1,0 0,0-25,0 25,0 0,0-1,0-24,0 25,-25 0,25 0,0-25,0 25,-49-1,49 1,0 0,-25 0,0 24,25-49,0 25,-25 0,25-25,0 25,-24-25,-1 25,0 0,25-1,-25 1,0 0,25-25,0 25,0-25,-24 25,-1 24,25-24,0-25,0 25,-25 0,25-1,0-24,-25 25,25 0,-25 0,25-25,-24 25,24-25,-25 0,-25 0,50 24,-25-24,1 25,-1-25,0 0,25 0,-25 25,25-25,-50 0,50 0,-24 25,24 0,0-25,0 24,0-24,0 25,0-25,0 25,0 0,0 0,0-25,-25 24,25 1,0 0,0-25,0 25,-25 0,0-1,0 1,25-25,-24 0,-1 25,25-25,0 25,0-25,-25 25,25-1,0 1,0-25,0 25,0 0,0 0,-25-25,25 25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2T17:28:16.974"/>
    </inkml:context>
    <inkml:brush xml:id="br0">
      <inkml:brushProperty name="width" value="0.08819" units="cm"/>
      <inkml:brushProperty name="height" value="0.35278" units="cm"/>
      <inkml:brushProperty name="color" value="#00B0F0"/>
      <inkml:brushProperty name="tip" value="rectangle"/>
      <inkml:brushProperty name="rasterOp" value="maskPen"/>
    </inkml:brush>
  </inkml:definitions>
  <inkml:trace contextRef="#ctx0" brushRef="#br0">17909 10294,'0'0,"0"25,0 0,0-1,0 1,-24-25,24 25,0 0,0-25,0 25,-25-25,0 24,25-24,0 25,0 0,0 0,0-25,25 0,0 25,-25-25,24 0,1 0,0 0,-25 0,25 0,24 0,-49 24,25-24,0 0,0 50,0-50,-1 25,1-25,-25 0,25 25,-25-1,25-24,-25 25,0-25,0 25,0 0,25-25,-1 25,-24-1,0 1,0-25,0 25,0-25,0 25,0-25,0 25,-24-1,24 1,0-25,-25 25,0 0,0-25,0 49,25-49,-24 25,-1-25,0 50,0-50,25 0,-25 0,25 25,0 0,0-1,-49 1,49 0,0 25,0-50,25 24,-25-24,0 50,0-50,24 25,-24-25,25 25,-25-1,0-24,25 25,-25-25,0 25,0 0,0 0,25-1,-25 1,0-25,25 25,-25-25,0 25,24 0,-24-25,0 24,0 1,0 0,0-25,0 25,0 0,0-1,0-24,25 25,-25-25,0 25,0-25,0 25,0 24,0-24,0-25,0 25,0 0,0 0,0-1,0-24,-25 25,25 0,-24 0,24 0,0-25,0 25,-25-25,0 24,0-24,25 25,0 0,0-25,0 25,0-25,0 25,0-1,0 1,0-25,25 25,-25 0,25-25,-25 25,25-25,-1 24,1 1,-25-25,25 25,-25-25,25 0,-25 25,25-25,-1 25,-24-1,50 1,-50-25,25 25,-25-25,49 0,-49 0,25 0,-25 25,50-25,-25 25,-1-25,-24 24,25-24,-25 0,25 0,-25 0,25 25,0-25,-1 25,1 0,-25-25,25 0,-25 0,25 25,0-1,24 1,-24 0,0-25,25 50,-50-50,24 24,1 1,0 0,-25-25,25 25,-25 0,25-1,-25-24,24 25,-24 0,25-25,-25 25,25-25,-25 25,25 0,-25-25,0 24,25 1,-1 25,-24-25,25-25,-25 24,25-24,-25 25,25 0,0 0,-25-25,0 49,0-49,0 25,24 0,-24 0,0-25,0 25,0-1,0 1,0-25,0 25,0 0,0 0,0-25,0 24,0 1,0 0,0-25,0 25,0 0,0-1,0-24,0 25,0 0,0 0,0-25,0 25,25-1,-25 1,0-25,25 25,-25-25,0 25,0-25,0 25,25-1,-25 1,0-25,0 25,25 0,-25-25,0 25,0-25,0 24,0 1,0-25,0 25,0-25,0 25,0 0,0 0,0-25,0 24,0 1,0 0,0-25,0 25,0 0,0-1,0-24,0 25,0 0,0 0,0-25,0 25,0-1,0 1,0-25,0 25,0 0,0 0,0-25,0 24,0 1,0 0,0-25,0 25,0 0,0-1,24-24,-24 25,0 0,25 0,-25-25,25 25,-25-25,0 24,25 1,-25-25,0 25,0-25,0 25,25 0,-25-25,24 24,-24-24,0 25,25-25,-25 25,0 0,25-25,-25 25,0-25,0 24,25 1,0-25,-25 25,0-25,0 25,24-25,-24 25,25 0,-25-25,25 24,-25 26,0-50,25 50,0-26,-25 1,24-25,-24 25,0-25,25 50,0-50,-25 24,25-24,-25 25,0 0,25-25,-25 25,25 0,-1-1,1 1,-25 0,0 0,25 0,-25-25,0 24,25 1,-25-25,0 25,0 0,0 0,0-25,0 24,0 1,0-25,0 25,0-25,0 25,0 0,0-1,-25-24,25 25,0 0,0-25,0 25,-25-25,25 25,0-1,-25 1,1-25,24 25,0-25,0 25,-25 0,25-25,-25 25,0-25,0 0,25 24,-25 1,25-25,-24 25,24-25,0 25,-25 0,0-1,0-24,25 25,0 0,-25-25,1 25,24-25,-25 25,25-25,0 24,0 1,-25-25,25 25,-25-25,0 25,25 0,0-1,-49 1,49 0,-25 25,25-50,-25 24,25 1,0 0,-25-25,25 25,0 0,0-1,0-24,0 25,-24 0,24-25,0 25,-25 0,0-25,25 0,-25 24,25-24,-25 0,1 25,-1-25,0 0,0 25,25-25,-25 0,1 0,-1 0,25 0,-25 0,0 0,0 0,25 0,-24 25,24-25,-50 49,50-49,-25 25,25-25,-25 25,25 0,-24-25,24 25,0-25,-25 24,25-24,0 25,0 0,-50 25,50-50,0 49,0-49,0 25,0 25,0-50,0 25,0-25,0 49,-25-49,0 25,25-25,-24 0,24 0,-50 0,50 0,-25 0,25 0,-25 0,1 0,-26 0,-24 25,74-25,-50 0,50 0,-25 0,25 25,-25-1,1-24,-1 25,0-25,-25 25,26 0,24-25,-25 25,0-25,0 24,0-24,25 25,-24-25,24 25,-25-25,25 25,0 0,-25-25,25 24,-25-24,25 25,-25 0,25-25,-24 25,-1 0,0-1,25-24,-25 25,0 0,-24 25,49-50,-25 0,0 24,25-24,-25 25,25-25,0 25,0 0,-24 0,24-25,-25 24,25 1,0 0,-25-25,25 50,0-50,-25 49,25-49,0 25,-25 0,0 0,25-25,0 25,0-1,0 1,0-25,-24 25,24-25,0 25,-25-25,25 25,-25-1,25 1,0-25,0 25,0 0,0-25,0 25,-25-1,0 1,25-25,0 25,-24-50,24 50,-25-50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2T17:28:30.134"/>
    </inkml:context>
    <inkml:brush xml:id="br0">
      <inkml:brushProperty name="width" value="0.08819" units="cm"/>
      <inkml:brushProperty name="height" value="0.35278" units="cm"/>
      <inkml:brushProperty name="color" value="#00B0F0"/>
      <inkml:brushProperty name="tip" value="rectangle"/>
      <inkml:brushProperty name="rasterOp" value="maskPen"/>
    </inkml:brush>
  </inkml:definitions>
  <inkml:trace contextRef="#ctx0" brushRef="#br0">20340 13419,'0'0,"0"-24,0-26,25 50,0-25,-25 25,25-25,-25 1,24 24,-24 0,25-25,0 25,-25-25,25 25,-25-25,25 0,-1 25,-24-25,25 25,-25 0,25 0,0-24,0 24,-25-25,24 25,-24 0,25-25,0 25,0 0,0 0,-1 0,-24 0,50 0,-25 0,0 0,-25 0,25 0,-1 0,1 0,-25 0,50 0,-25 0,-25 0,49 0,-49 0,25 0,0 25,0-25,-1 0,-24 25,25-25,0 49,0-49,-25 25,0 0,25 0,-1 0,1-1,0 1,-25 25,25-25,-25-25,25 24,-25-24,24 25,-24-25,50 50,-50-50,25 25,-25-25,25 24,-1 1,1-25,25 0,-50 25,25-25,-1 0,1 0,0 0,0 0,0 0,-25 0,24 0,26 0,-25 0,-25 0,49 0,1-25,-25 0,0 25,-25-24,25-1,-1 25,1-50,0 50,0-25,0 1,-1-1,1 25,-25-25,25 0,0 0,0 25,-25-24,49-26,-49 25,25 25,0-50,0 50,-25-24,24 24,1-50,0 50,0-25,0 25,-25 0,24-25,1 25,0-24,0-1,0 0,-25 25,49 0,-49-25,25 25,-25-25,25 1,0 24,-1-25,1 0,0 0,-25 25,50-49,-50 49,24-25,1 25,-25-25,0 0,0 25,0-25,25 1,-25-1,0 25,25-25,-25 0,0 0,0 25,0-24,0-1,0 0,0 25,0-25,0 0,0 1,0 24,0-25,0 25,0-25,0 25,-25-25,25 0,-25 25,25 0,-25 0,1 0,-1-24,25 24,-25-25,0 25,0 0,25-25,-24 25,-1 0,-25 0,50 0,-25 0,25 0,-24 0,-1 0,25 0,-25 0,0 0,0 0,25 0,-24 0,-1 0,0-25,0 25,25 0,-25 0,1-25,-26 25,50-25,-25 25,-49-24,74-1,-25 25,0 0,0-25,1 25,24-25,-25 0,25 25,-25-24,25 24,-25-25,0 0,1 0,24 25,-25-25,25 1,-25 24,25-25,-25 25,25-25,0 0,0 25,0-25,-25 25,25-24,0 24,0-25,0 0,0 0,0 25,0-25,0 1,0-1,0 25,0-25,0 0,0 0,0 25,0-24,0-1,0 0,-25 0,25 0,-24 25,24 0,-25 0,0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2T17:29:07.293"/>
    </inkml:context>
    <inkml:brush xml:id="br0">
      <inkml:brushProperty name="width" value="0.08819" units="cm"/>
      <inkml:brushProperty name="height" value="0.35278" units="cm"/>
      <inkml:brushProperty name="color" value="#0070C0"/>
      <inkml:brushProperty name="tip" value="rectangle"/>
      <inkml:brushProperty name="rasterOp" value="maskPen"/>
    </inkml:brush>
  </inkml:definitions>
  <inkml:trace contextRef="#ctx0" brushRef="#br0">14114 12725,'0'0,"-25"0,25 0,-24 0,24 0,0 25,0-25,0 24,0 1,0 0,0 0,24 24,-24-49,0 25,0-25,0 25,0 0,0 0,0-25,0 24,0 1,0-25,0 25,-24-25,-1 0,25 0,-25 0,25 0,-50 0,26 0,-26 0,25 0,25 25,-25-25,1 0,-1 0,25 0,-50 49,50-49,-25 0,25 0,-24 0,-1 0,0 0,25 0,-25 0,0 0,1 0,24-24,-25 24,0-25,0 25,0-25,0 25,1-25,24 25,-25-25,0 25,25-24,-25 24,25 0,-25 0,1-25,24 25,-25-25,25 25,-25-25,25 25,-50-25,50 1,-24 24,24-25,-25 25,0 0,25 0,-50 0,26 0,-1 0,0 0,0 0,25 0,-25 0,1 0,-1 0,25 0,-25 0,-25 0,26 0,24 0,-25 0,0 0,0 0,25 0,-25 25,1-25,-1 0,25 0,-50 0,50 0,-25-25,25 25,-49-25,49 25,-25-25,25 25,-25-25,25 25,-25-24,0 24,25-25,-24 0,24 25,-25-25,0 25,25-25,-25 1,25 24,-49-50,49 25,-25 25,0-25,0 25,25-24,-25-1,25 25,-24-25,-1 0,0 0,25 25,-25 0,0-24,25 24,-24-25,24 25,-25-25,0 25,25 0,-25 0,25 0,-25 0,25 0,-24 0,-1-25,25 25,-25 0,25 0,-25 0,0 0,25-25,-24 25,24 0,-25-24,0 24,0 0,25 0,-49 0,24 0,25-25,-25 25,0 0,0 0,25-25,-24 25,-1 0,25 0,-25-25,0 0,0 25,-24-25,49 1,-25 24,0-25,-25 0,50 0,-24 25,-1-25,0 25,25-24,-25 24,25 0,-25-25,1 0,-1 25,25 0,-25-25,0 25,25-25,-25 1,1-1,-1 25,25-25,-25 0,25 25,-25-25,0 25,25-24,-24 24,24-25,-25 0,25 25,0-25,-25 25,0-49,0 49,25-25,-24 25,-1-25,25 25,-25 0,0-25,0 25,25 0,-24 0,-1-25,0 25,25-24,-50 24,50-25,-24 0,-1 0,0 25,25-25,-25 25,0-24,25-1,0 0,-24 0,24 0,0 1,0-1,0 25,0-25,-50 0,50 0,0 25,0-25,0 25,0-24,0-1,0 25,0-25,-25 25,25-25,0 0,0 25,-25 0,0-24,25 24,-24-25,-1 0,0 25,25 0,-25 0,25 0,-25 0,1 0,24 0,-25 0,0 0,0 0,25 0,-25 0,1 0,-1 0,-25 0,50 0,-25 0,25 0,-24 0,-1 0,0 0,25 0,-25 0,0 0,1 25,24-25,-50 0,50 0,-25 0,25 0,-25 25,1-1,24-24,-25 0,25 0,-25 0,25 0,-25 0,0 25,1 0,-1 0,25-25,-25 0,25 0,-25 0,0 0,1 0,24 0,-25 0,0 0,0 0,25 0,-25 0,0 0,1 0,24 0,-25 0,0 0,0 0,25 0,-25-25,1 25,-1 0,25 0,-25-25,25 25,-25 0,0 0,25-25,-24 25,24-24,-50-1,50 25,-25-25,25 25,-25-25,1 0,-1 25,25-24,-50-1,50 0,-25 25,25-25,-49 25,49-25,-25 25,0 0,0-24,1 24,-1 0,0 0,25 0,-25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2T17:29:17.029"/>
    </inkml:context>
    <inkml:brush xml:id="br0">
      <inkml:brushProperty name="width" value="0.08819" units="cm"/>
      <inkml:brushProperty name="height" value="0.35278" units="cm"/>
      <inkml:brushProperty name="color" value="#0070C0"/>
      <inkml:brushProperty name="tip" value="rectangle"/>
      <inkml:brushProperty name="rasterOp" value="maskPen"/>
    </inkml:brush>
  </inkml:definitions>
  <inkml:trace contextRef="#ctx0" brushRef="#br0">9674 16917,'0'-25,"0"0,0-24,0 49,0-25,0-25,0 50,0-49,0 24,0 0,0-25,0 50,-25-24,25-26,-24 25,24 0,0 1,0-1,0 25,0-25,0 0,0 0,0 25,0-25,0 1,0-1,0 25,0-25,-25 0,25 0,0 25,0-49,0 24,-25 25,25-25,0 0,0 1,0 24,0-25,-25 0,25 0,0 0,-25 1,25 24,-24-25,24 25,0-25,-25 25,25-25,-25 0,0 1,25-1,-25 25,25-25,0 25,-24-25,-1 25,25-25,0 1,0 24,-25-25,25 0,0 0,-25 25,0-25,25 1,0-1,0 25,0-25,0 0,-25 0,25 25,0-24,-24-1,24 0,0 25,-25-25,25 0,0 0,0 25,0-24,-25 24,25-25,0 25,0-25,-25 0,25 0,0 25,0-24,0-1,0 0,-25 25,25-25,0 0,0 1,0 24,0-25,0 0,0 0,0 25,0-25,0 1,0-1,0 25,0-25,0 0,0 0,0 25,0-24,0-1,0 25,0-25,0 25,0-25,0 25,0-25,0 1,0 24,25-50,-25 25,0 25,0-25,0 1,0-1,0 25,0-25,25 0,0 25,-25-25,25 25,-25-24,0-1,24 25,-24-25,0 25,0-25,0 25,25-25,-25 0,0 25,0-24,0 24,0-50,0 50,0-25,0 25,0-49,0 49,0-25,0 25,0-50,0 50,0-25,0 25,0-49,0 49,0-25,0 25,0-50,-25 50,25-24,0 24,0-25,-24 0,24 0,-25 0,25 1,0 24,0-25,0 0,0 0,0 25,-25-25,25 25,0-49,0 49,-25-25,0 25,25 0,-24-25,24 25,-50-25,50 25,-25 0,0-24,1 24,24 0,-25 0,0 0,0 0,25 0,-25 0,1 0,-1 0,25 0,-25 0,0 0,0 0,25 0,-24 0,24 0,-25 0,25 0,-25 24,0-24,25 0,-25 25,25 0,-24 0,-1 0,25-25,0 24,0-24,0 25,-25-25,25 25,0 0,0-25,0 25,0-1,0 1,-25-25,0 25,25 0,0 0,-24-25,24 24,-25 26,0-50,25 25,0-25,-25 25,25-1,0-24,-25 50,1-25,-1-25,0 25,25-25,-25 0,25 0,-25 0,25 0,-24 24,-1-24,0 0,25 0,-25 0,0 25,25-25,-25 0,1 0,-1 0,25 0,-25 25,25-25,-25 25,0-25,1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2T17:41:36.312"/>
    </inkml:context>
    <inkml:brush xml:id="br0">
      <inkml:brushProperty name="width" value="0.08819" units="cm"/>
      <inkml:brushProperty name="height" value="0.35278" units="cm"/>
      <inkml:brushProperty name="color" value="#0070C0"/>
      <inkml:brushProperty name="tip" value="rectangle"/>
      <inkml:brushProperty name="rasterOp" value="maskPen"/>
    </inkml:brush>
  </inkml:definitions>
  <inkml:trace contextRef="#ctx0" brushRef="#br0">14387 12725,'0'0,"0"-25,50 0,-50 0,24 25,1 0,0-24,-25 24,25 0,0 0,0-25,-25 25,24 0,1 0,0 0,0 0,0 0,-1 0,-24 0,25 0,0 0,0 0,-25 0,25 0,-1 0,1 0,-25 0,25 0,0 25,0-25,-25 0,24 0,-24 24,25 1,0-25,-25 25,50-25,-50 0,24 25,1 0,0-1,-25-24,25 25,-25 0,25-25,-1 25,-24 0,0-1,25-24,-25 25,25-25,-25 25,0-25,0 25,25 0,0-25,-25 24,0-24,24 25,-24 0,0 0,0-25,0 25,0-1,25-24,0 25,-25-25,0 25,25-25,-25 50,0-25,25-1,-1-24,-24 50,0-25,25 0,-25-1,0-24,50 50,-50-25,0 0,25-25,-25 49,24-24,-24-25,0 25,25 0,-25-25,25 24,-25-24,0 50,25-50,-25 25,0-25,0 49,0-24,25 0,0-25,-25 25,0-25,0 25,0-1,0 1,0-25,0 25,0 0,0 0,0-25,0 24,0-24,0 50,0-50,0 25,0-25,0 49,-25-24,25 0,0-25,0 50,0-26,-25 1,25 0,0-25,0 25,-25 25,25-26,0-24,0 25,0 0,0 0,0-25,0 25,0-1,0 1,0-25,0 25,0 0,0 0,0-25,25 0,0 24,-25-24,25 0,-25 25,24-25,-24 0,25 0,0 25,-25 0,25-25,-25 0,25 25,-1-1,-24 1,0-25,25 25,-25-25,25 25,-25 0,0-25,0 24,25-24,0 25,-25-25,0 25,24 0,-24-25,0 25,0-1,0 1,25-25,0 25,-25 0,25 0,-25-25,25 24,-1-24,-24 0,25 25,-25 0,25-25,0 25,0 24,-1-49,-24 25,25 0,0 0,0 0,-25-25,25 0,-25 25,49-1,-49 1,25-25,-25 25,50 0,-50 0,0-25,49 49,-49-49,0 25,0 0,0 0,0-25,0 24,0-24,0 50,25-50,-25 25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2T17:41:45.840"/>
    </inkml:context>
    <inkml:brush xml:id="br0">
      <inkml:brushProperty name="width" value="0.08819" units="cm"/>
      <inkml:brushProperty name="height" value="0.35278" units="cm"/>
      <inkml:brushProperty name="color" value="#0070C0"/>
      <inkml:brushProperty name="tip" value="rectangle"/>
      <inkml:brushProperty name="rasterOp" value="maskPen"/>
    </inkml:brush>
  </inkml:definitions>
  <inkml:trace contextRef="#ctx0" brushRef="#br0">16371 12303,'25'25,"-25"-25,0 25,0-25,0 49,0-49,0 25,25-25,-25 50,0-50,0 25,0-25,0 49,0-49,0 25,0-25,0 50,0-50,0 24,0-24,0 50,0-50,0 25,0-25,0 49,0-49,0 25,0-25,-25 25,25-25,0 25,0 0,0-25,0 24,-25 26,1-25,24 0,0-25,0 24,0 1,0 0,0 0,0 0,0 24,0-49,0 25,24 0,-24 0,0-25,25 49,-25-49,25 25,-25-25,0 25,0 0,0-25,25 25,-25-1,0 26,25-25,-1-25,-24 49,0-49,25 25,-25-25,0 25,25 0,-25-25,0 25,25-25,-25 49,0-24,0 0,25-25,-25 25,0-25,24 49,1-24,-25 0,0-25,0 25,25 24,-25-49,0 25,0 0,0-25,0 25,25-1,-25 1,0 0,0-25,0 25,0 0,0-1,0-24,0 25,25 0,-25-25,0 25,0-25,0 25,25-1,-25 1,0-25,0 25,0 0,0 0,0 0,0-1,0 1,0 0,0-25,0 25,0 0,0-1,0-24,0 25,0 0,0-25,0 25,0 0,0-1,0-24,0 25,0 0,0 0,0-25,0 25,0-1,0 1,0-25,0 25,0 0,0 0,0-25,0 24,0 1,0 0,0-25,0 25,0 0,0-1,0-24,0 25,0 0,0 0,0-25,0 25,0-1,0 1,0-25,0 25,0 0,0 0,0-25,0 24,0 1,0 0,0-25,0 25,0 0,-25 0,0-25,25 24,-25 1,0-25,25 0,-25 25,25-25,0 25,-24-25,24 25,0-1,-25 1,25 0,-25 25,25-50,0 24,0-24,0 25,0 0,0 0,0-25,0 25,0-1,0-24,0 25,0 0,0 0,0-25,0 25,0-1,0 1,0-25,0 25,0 0,0 0,0-25,0 24,0 1,0 0,0-25,0 25,0 0,0-1,0-24,0 25,0 25,0-50,-25 74,0-49,25-25,-49 25,49-25,0 25,0 0,0-1,0-24,25 50,-1-50,-24 25,25-25,-25 25,0-1,0 1,0-25,25 50,-25-50,0 25,0-25,0 24,0 1,0 0,0-25,0 25,0 0,0 24,-25-49,0 25,25-25,-24 25,-1 0,25-1,-25 1,0 0,25-25,0 25,0 0,0-25,-25 24,25-24,-24 25,24-25,0 25,-25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34A25E-186B-474E-8C1E-BF3FAA50B08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9ADC32-8AF9-4AD5-8779-0F4859906A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973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3" Type="http://schemas.openxmlformats.org/officeDocument/2006/relationships/customXml" Target="../ink/ink6.xml"/><Relationship Id="rId18" Type="http://schemas.openxmlformats.org/officeDocument/2006/relationships/image" Target="../media/image100.emf"/><Relationship Id="rId26" Type="http://schemas.openxmlformats.org/officeDocument/2006/relationships/image" Target="../media/image140.emf"/><Relationship Id="rId39" Type="http://schemas.openxmlformats.org/officeDocument/2006/relationships/image" Target="../media/image5.jpeg"/><Relationship Id="rId21" Type="http://schemas.openxmlformats.org/officeDocument/2006/relationships/customXml" Target="../ink/ink10.xml"/><Relationship Id="rId34" Type="http://schemas.openxmlformats.org/officeDocument/2006/relationships/image" Target="../media/image18.emf"/><Relationship Id="rId7" Type="http://schemas.openxmlformats.org/officeDocument/2006/relationships/customXml" Target="../ink/ink3.xml"/><Relationship Id="rId12" Type="http://schemas.openxmlformats.org/officeDocument/2006/relationships/image" Target="../media/image70.emf"/><Relationship Id="rId17" Type="http://schemas.openxmlformats.org/officeDocument/2006/relationships/customXml" Target="../ink/ink8.xml"/><Relationship Id="rId25" Type="http://schemas.openxmlformats.org/officeDocument/2006/relationships/customXml" Target="../ink/ink12.xml"/><Relationship Id="rId33" Type="http://schemas.openxmlformats.org/officeDocument/2006/relationships/customXml" Target="../ink/ink16.xml"/><Relationship Id="rId38" Type="http://schemas.openxmlformats.org/officeDocument/2006/relationships/image" Target="../media/image4.jpeg"/><Relationship Id="rId2" Type="http://schemas.openxmlformats.org/officeDocument/2006/relationships/image" Target="../media/image2.jpg"/><Relationship Id="rId16" Type="http://schemas.openxmlformats.org/officeDocument/2006/relationships/image" Target="../media/image90.emf"/><Relationship Id="rId20" Type="http://schemas.openxmlformats.org/officeDocument/2006/relationships/image" Target="../media/image110.emf"/><Relationship Id="rId29" Type="http://schemas.openxmlformats.org/officeDocument/2006/relationships/customXml" Target="../ink/ink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emf"/><Relationship Id="rId11" Type="http://schemas.openxmlformats.org/officeDocument/2006/relationships/customXml" Target="../ink/ink5.xml"/><Relationship Id="rId24" Type="http://schemas.openxmlformats.org/officeDocument/2006/relationships/image" Target="../media/image130.emf"/><Relationship Id="rId32" Type="http://schemas.openxmlformats.org/officeDocument/2006/relationships/image" Target="../media/image170.emf"/><Relationship Id="rId37" Type="http://schemas.openxmlformats.org/officeDocument/2006/relationships/image" Target="../media/image3.jpeg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23" Type="http://schemas.openxmlformats.org/officeDocument/2006/relationships/customXml" Target="../ink/ink11.xml"/><Relationship Id="rId28" Type="http://schemas.openxmlformats.org/officeDocument/2006/relationships/image" Target="../media/image150.emf"/><Relationship Id="rId36" Type="http://schemas.openxmlformats.org/officeDocument/2006/relationships/image" Target="../media/image19.emf"/><Relationship Id="rId10" Type="http://schemas.openxmlformats.org/officeDocument/2006/relationships/image" Target="../media/image60.emf"/><Relationship Id="rId19" Type="http://schemas.openxmlformats.org/officeDocument/2006/relationships/customXml" Target="../ink/ink9.xml"/><Relationship Id="rId31" Type="http://schemas.openxmlformats.org/officeDocument/2006/relationships/customXml" Target="../ink/ink15.xml"/><Relationship Id="rId4" Type="http://schemas.openxmlformats.org/officeDocument/2006/relationships/image" Target="../media/image30.emf"/><Relationship Id="rId9" Type="http://schemas.openxmlformats.org/officeDocument/2006/relationships/customXml" Target="../ink/ink4.xml"/><Relationship Id="rId14" Type="http://schemas.openxmlformats.org/officeDocument/2006/relationships/image" Target="../media/image80.emf"/><Relationship Id="rId22" Type="http://schemas.openxmlformats.org/officeDocument/2006/relationships/image" Target="../media/image120.emf"/><Relationship Id="rId27" Type="http://schemas.openxmlformats.org/officeDocument/2006/relationships/customXml" Target="../ink/ink13.xml"/><Relationship Id="rId30" Type="http://schemas.openxmlformats.org/officeDocument/2006/relationships/image" Target="../media/image160.emf"/><Relationship Id="rId35" Type="http://schemas.openxmlformats.org/officeDocument/2006/relationships/customXml" Target="../ink/ink17.xml"/><Relationship Id="rId8" Type="http://schemas.openxmlformats.org/officeDocument/2006/relationships/image" Target="../media/image50.emf"/><Relationship Id="rId3" Type="http://schemas.openxmlformats.org/officeDocument/2006/relationships/customXml" Target="../ink/ink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iki.rvp.cz/@api/deki/files/18565/=slep%c3%a1_%c5%99eky_%c4%8dr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3949715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určeno pro práci na interaktivní tabuli</a:t>
            </a:r>
          </a:p>
          <a:p>
            <a:r>
              <a:rPr lang="cs-CZ" dirty="0" smtClean="0"/>
              <a:t>Člověk a jeho </a:t>
            </a:r>
            <a:r>
              <a:rPr lang="cs-CZ" dirty="0" smtClean="0"/>
              <a:t>svět - Místo, kde žijeme - Řeky </a:t>
            </a:r>
            <a:r>
              <a:rPr lang="cs-CZ" dirty="0" smtClean="0"/>
              <a:t>České republiky</a:t>
            </a:r>
          </a:p>
          <a:p>
            <a:r>
              <a:rPr lang="cs-CZ" dirty="0" smtClean="0"/>
              <a:t>Učivo určeno pro žáky 4</a:t>
            </a:r>
            <a:r>
              <a:rPr lang="cs-CZ" dirty="0" smtClean="0"/>
              <a:t>. ročníku </a:t>
            </a:r>
            <a:r>
              <a:rPr lang="cs-CZ" dirty="0" smtClean="0"/>
              <a:t>ZŠ</a:t>
            </a:r>
          </a:p>
          <a:p>
            <a:r>
              <a:rPr lang="cs-CZ" dirty="0" smtClean="0"/>
              <a:t>Žáci poznávají řeky</a:t>
            </a:r>
            <a:r>
              <a:rPr lang="cs-CZ" dirty="0" smtClean="0"/>
              <a:t>, určují </a:t>
            </a:r>
            <a:r>
              <a:rPr lang="cs-CZ" dirty="0" smtClean="0"/>
              <a:t>úmoří, orientují se na mapě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15312"/>
            <a:ext cx="9166142" cy="547822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Rukopis 2"/>
              <p14:cNvContentPartPr/>
              <p14:nvPr/>
            </p14:nvContentPartPr>
            <p14:xfrm>
              <a:off x="2170080" y="6849000"/>
              <a:ext cx="360" cy="936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154240" y="6785640"/>
                <a:ext cx="32040" cy="136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2" name="Rukopis 21"/>
              <p14:cNvContentPartPr/>
              <p14:nvPr/>
            </p14:nvContentPartPr>
            <p14:xfrm>
              <a:off x="8438760" y="6233040"/>
              <a:ext cx="360" cy="360"/>
            </p14:xfrm>
          </p:contentPart>
        </mc:Choice>
        <mc:Fallback xmlns="">
          <p:pic>
            <p:nvPicPr>
              <p:cNvPr id="22" name="Rukopis 21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8422920" y="6169320"/>
                <a:ext cx="32040" cy="12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4" name="Rukopis 3"/>
              <p14:cNvContentPartPr/>
              <p14:nvPr/>
            </p14:nvContentPartPr>
            <p14:xfrm>
              <a:off x="3036240" y="5000760"/>
              <a:ext cx="360" cy="36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020400" y="4937040"/>
                <a:ext cx="32040" cy="12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5" name="Rukopis 4"/>
              <p14:cNvContentPartPr/>
              <p14:nvPr/>
            </p14:nvContentPartPr>
            <p14:xfrm>
              <a:off x="1598400" y="2991600"/>
              <a:ext cx="1661400" cy="3384720"/>
            </p14:xfrm>
          </p:contentPart>
        </mc:Choice>
        <mc:Fallback xmlns="">
          <p:pic>
            <p:nvPicPr>
              <p:cNvPr id="5" name="Rukopis 4"/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582560" y="2927880"/>
                <a:ext cx="1693080" cy="351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6" name="Rukopis 5"/>
              <p14:cNvContentPartPr/>
              <p14:nvPr/>
            </p14:nvContentPartPr>
            <p14:xfrm>
              <a:off x="2768400" y="1750320"/>
              <a:ext cx="2509560" cy="2018520"/>
            </p14:xfrm>
          </p:contentPart>
        </mc:Choice>
        <mc:Fallback xmlns="">
          <p:pic>
            <p:nvPicPr>
              <p:cNvPr id="6" name="Rukopis 5"/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752560" y="1686600"/>
                <a:ext cx="2541240" cy="2145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7" name="Rukopis 6"/>
              <p14:cNvContentPartPr/>
              <p14:nvPr/>
            </p14:nvContentPartPr>
            <p14:xfrm>
              <a:off x="187560" y="2580840"/>
              <a:ext cx="2732760" cy="464400"/>
            </p14:xfrm>
          </p:contentPart>
        </mc:Choice>
        <mc:Fallback xmlns="">
          <p:pic>
            <p:nvPicPr>
              <p:cNvPr id="7" name="Rukopis 6"/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71720" y="2517120"/>
                <a:ext cx="2764800" cy="591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8" name="Rukopis 7"/>
              <p14:cNvContentPartPr/>
              <p14:nvPr/>
            </p14:nvContentPartPr>
            <p14:xfrm>
              <a:off x="1625400" y="3482640"/>
              <a:ext cx="1384560" cy="446760"/>
            </p14:xfrm>
          </p:contentPart>
        </mc:Choice>
        <mc:Fallback xmlns="">
          <p:pic>
            <p:nvPicPr>
              <p:cNvPr id="8" name="Rukopis 7"/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609560" y="3418920"/>
                <a:ext cx="1416240" cy="573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9" name="Rukopis 8"/>
              <p14:cNvContentPartPr/>
              <p14:nvPr/>
            </p14:nvContentPartPr>
            <p14:xfrm>
              <a:off x="3268440" y="3964680"/>
              <a:ext cx="360" cy="360"/>
            </p14:xfrm>
          </p:contentPart>
        </mc:Choice>
        <mc:Fallback xmlns="">
          <p:pic>
            <p:nvPicPr>
              <p:cNvPr id="9" name="Rukopis 8"/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3252600" y="3901320"/>
                <a:ext cx="32040" cy="12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3" name="Rukopis 12"/>
              <p14:cNvContentPartPr/>
              <p14:nvPr/>
            </p14:nvContentPartPr>
            <p14:xfrm>
              <a:off x="4545360" y="6018480"/>
              <a:ext cx="1777320" cy="795240"/>
            </p14:xfrm>
          </p:contentPart>
        </mc:Choice>
        <mc:Fallback xmlns="">
          <p:pic>
            <p:nvPicPr>
              <p:cNvPr id="13" name="Rukopis 12"/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4529520" y="5955120"/>
                <a:ext cx="1809000" cy="92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6" name="Rukopis 15"/>
              <p14:cNvContentPartPr/>
              <p14:nvPr/>
            </p14:nvContentPartPr>
            <p14:xfrm>
              <a:off x="1545120" y="4839840"/>
              <a:ext cx="1089720" cy="366480"/>
            </p14:xfrm>
          </p:contentPart>
        </mc:Choice>
        <mc:Fallback xmlns="">
          <p:pic>
            <p:nvPicPr>
              <p:cNvPr id="16" name="Rukopis 15"/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1528920" y="4776480"/>
                <a:ext cx="1121760" cy="493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7" name="Rukopis 16"/>
              <p14:cNvContentPartPr/>
              <p14:nvPr/>
            </p14:nvContentPartPr>
            <p14:xfrm>
              <a:off x="3616560" y="2268000"/>
              <a:ext cx="1098720" cy="1000800"/>
            </p14:xfrm>
          </p:contentPart>
        </mc:Choice>
        <mc:Fallback xmlns="">
          <p:pic>
            <p:nvPicPr>
              <p:cNvPr id="17" name="Rukopis 16"/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3600720" y="2204640"/>
                <a:ext cx="1130400" cy="1127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26" name="Rukopis 25"/>
              <p14:cNvContentPartPr/>
              <p14:nvPr/>
            </p14:nvContentPartPr>
            <p14:xfrm>
              <a:off x="6286680" y="3705840"/>
              <a:ext cx="920160" cy="3152520"/>
            </p14:xfrm>
          </p:contentPart>
        </mc:Choice>
        <mc:Fallback xmlns="">
          <p:pic>
            <p:nvPicPr>
              <p:cNvPr id="26" name="Rukopis 25"/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6270840" y="3642480"/>
                <a:ext cx="951840" cy="327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27" name="Rukopis 26"/>
              <p14:cNvContentPartPr/>
              <p14:nvPr/>
            </p14:nvContentPartPr>
            <p14:xfrm>
              <a:off x="7322400" y="4098600"/>
              <a:ext cx="973800" cy="795240"/>
            </p14:xfrm>
          </p:contentPart>
        </mc:Choice>
        <mc:Fallback xmlns="">
          <p:pic>
            <p:nvPicPr>
              <p:cNvPr id="27" name="Rukopis 26"/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7306560" y="4035240"/>
                <a:ext cx="1005480" cy="92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28" name="Rukopis 27"/>
              <p14:cNvContentPartPr/>
              <p14:nvPr/>
            </p14:nvContentPartPr>
            <p14:xfrm>
              <a:off x="3071880" y="3857760"/>
              <a:ext cx="2009520" cy="875160"/>
            </p14:xfrm>
          </p:contentPart>
        </mc:Choice>
        <mc:Fallback xmlns="">
          <p:pic>
            <p:nvPicPr>
              <p:cNvPr id="28" name="Rukopis 27"/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3056040" y="3794040"/>
                <a:ext cx="2041200" cy="100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29" name="Rukopis 28"/>
              <p14:cNvContentPartPr/>
              <p14:nvPr/>
            </p14:nvContentPartPr>
            <p14:xfrm>
              <a:off x="2866680" y="4866840"/>
              <a:ext cx="616320" cy="1223640"/>
            </p14:xfrm>
          </p:contentPart>
        </mc:Choice>
        <mc:Fallback xmlns="">
          <p:pic>
            <p:nvPicPr>
              <p:cNvPr id="29" name="Rukopis 28"/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2850840" y="4803120"/>
                <a:ext cx="648000" cy="1350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30" name="Rukopis 29"/>
              <p14:cNvContentPartPr/>
              <p14:nvPr/>
            </p14:nvContentPartPr>
            <p14:xfrm>
              <a:off x="5179320" y="4536360"/>
              <a:ext cx="777240" cy="1143360"/>
            </p14:xfrm>
          </p:contentPart>
        </mc:Choice>
        <mc:Fallback xmlns="">
          <p:pic>
            <p:nvPicPr>
              <p:cNvPr id="30" name="Rukopis 29"/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5163480" y="4472640"/>
                <a:ext cx="808920" cy="1270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31" name="Rukopis 30"/>
              <p14:cNvContentPartPr/>
              <p14:nvPr/>
            </p14:nvContentPartPr>
            <p14:xfrm>
              <a:off x="5875920" y="4429080"/>
              <a:ext cx="152280" cy="1750680"/>
            </p14:xfrm>
          </p:contentPart>
        </mc:Choice>
        <mc:Fallback xmlns="">
          <p:pic>
            <p:nvPicPr>
              <p:cNvPr id="31" name="Rukopis 30"/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5860080" y="4365720"/>
                <a:ext cx="183960" cy="1877400"/>
              </a:xfrm>
              <a:prstGeom prst="rect">
                <a:avLst/>
              </a:prstGeom>
            </p:spPr>
          </p:pic>
        </mc:Fallback>
      </mc:AlternateContent>
      <p:pic>
        <p:nvPicPr>
          <p:cNvPr id="1026" name="Picture 2" descr="C:\Users\Dana\AppData\Local\Microsoft\Windows\Temporary Internet Files\Content.IE5\TSO70OV7\MP900201696[1].jpg"/>
          <p:cNvPicPr>
            <a:picLocks noChangeAspect="1" noChangeArrowheads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0377" y="6018480"/>
            <a:ext cx="1386113" cy="839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7IWYOE4D\MP900149077[1].jpg"/>
          <p:cNvPicPr>
            <a:picLocks noChangeAspect="1" noChangeArrowheads="1"/>
          </p:cNvPicPr>
          <p:nvPr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1422720" cy="778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ana\AppData\Local\Microsoft\Windows\Temporary Internet Files\Content.IE5\TSO70OV7\MP900148960[1].jpg"/>
          <p:cNvPicPr>
            <a:picLocks noChangeAspect="1" noChangeArrowheads="1"/>
          </p:cNvPicPr>
          <p:nvPr/>
        </p:nvPicPr>
        <p:blipFill>
          <a:blip r:embed="rId3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830481"/>
            <a:ext cx="1839871" cy="1275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949112" y="1099093"/>
            <a:ext cx="2927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ÚMOŘÍ…………………………………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853" y="220936"/>
            <a:ext cx="92821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OTAVA</a:t>
            </a:r>
            <a:r>
              <a:rPr lang="cs-CZ" dirty="0" smtClean="0"/>
              <a:t>, LABE, MORAVA, OHŘE, SVRATKA, LUŽNICE, BEROUNKA, SÁZAVA, OTAVA, JIZERA, SVITAVA</a:t>
            </a:r>
            <a:endParaRPr lang="cs-CZ" dirty="0" smtClean="0"/>
          </a:p>
          <a:p>
            <a:r>
              <a:rPr lang="cs-CZ" dirty="0" smtClean="0"/>
              <a:t>VLTAVA</a:t>
            </a:r>
            <a:r>
              <a:rPr lang="cs-CZ" dirty="0" smtClean="0"/>
              <a:t>, DYJE            </a:t>
            </a:r>
            <a:r>
              <a:rPr lang="cs-CZ" dirty="0" smtClean="0">
                <a:solidFill>
                  <a:srgbClr val="C00000"/>
                </a:solidFill>
              </a:rPr>
              <a:t>ČERNÉ MOŘE </a:t>
            </a:r>
            <a:r>
              <a:rPr lang="cs-CZ" dirty="0" smtClean="0">
                <a:solidFill>
                  <a:srgbClr val="C00000"/>
                </a:solidFill>
              </a:rPr>
              <a:t>– SEVERNÍ </a:t>
            </a:r>
            <a:r>
              <a:rPr lang="cs-CZ" dirty="0" smtClean="0">
                <a:solidFill>
                  <a:srgbClr val="C00000"/>
                </a:solidFill>
              </a:rPr>
              <a:t>MOŘE </a:t>
            </a:r>
            <a:r>
              <a:rPr lang="cs-CZ" dirty="0" smtClean="0">
                <a:solidFill>
                  <a:srgbClr val="C00000"/>
                </a:solidFill>
              </a:rPr>
              <a:t>– BALTSKÉ </a:t>
            </a:r>
            <a:r>
              <a:rPr lang="cs-CZ" dirty="0" smtClean="0">
                <a:solidFill>
                  <a:srgbClr val="C00000"/>
                </a:solidFill>
              </a:rPr>
              <a:t>MOŘE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195998" y="2145487"/>
            <a:ext cx="2927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ÚMOŘÍ…………………………………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316576" y="6473045"/>
            <a:ext cx="2927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ÚMOŘÍ…………………………………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0827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http://wiki.rvp.cz/@api/deki/files/18565/=slep%25c3%25a1_%25c5%2599eky_%</a:t>
            </a:r>
            <a:r>
              <a:rPr lang="cs-CZ" dirty="0" smtClean="0">
                <a:hlinkClick r:id="rId2"/>
              </a:rPr>
              <a:t>25c4%258dr.jpg</a:t>
            </a:r>
            <a:endParaRPr lang="cs-CZ" dirty="0" smtClean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69562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791</TotalTime>
  <Words>110</Words>
  <Application>Microsoft Office PowerPoint</Application>
  <PresentationFormat>Předvádění na obrazovce (4:3)</PresentationFormat>
  <Paragraphs>18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74</cp:revision>
  <dcterms:created xsi:type="dcterms:W3CDTF">2011-06-20T10:40:08Z</dcterms:created>
  <dcterms:modified xsi:type="dcterms:W3CDTF">2013-05-12T08:07:06Z</dcterms:modified>
</cp:coreProperties>
</file>