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65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74" autoAdjust="0"/>
  </p:normalViewPr>
  <p:slideViewPr>
    <p:cSldViewPr>
      <p:cViewPr>
        <p:scale>
          <a:sx n="59" d="100"/>
          <a:sy n="59" d="100"/>
        </p:scale>
        <p:origin x="-774" y="3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VY_32_INOVACE_01_TÉMA:Louky a pastviny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VY_32_INOVACE_01_TÉMA:Louky a pastviny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3/3b/Aglais_urticae_-_Puppe_Tag_3_-_2_(HS).jpg/220px-Aglais_urticae_-_Puppe_Tag_3_-_2_(HS)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motyli.websnadno.cz/943498--obrazek--1-600x501p0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7923038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použitelný pro práci na interaktivní tabuli</a:t>
            </a:r>
          </a:p>
          <a:p>
            <a:r>
              <a:rPr lang="cs-CZ" dirty="0" smtClean="0"/>
              <a:t>Učivo pro 3</a:t>
            </a:r>
            <a:r>
              <a:rPr lang="cs-CZ" dirty="0" smtClean="0"/>
              <a:t>. 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Člověk a jeho </a:t>
            </a:r>
            <a:r>
              <a:rPr lang="cs-CZ" dirty="0" smtClean="0"/>
              <a:t>svět - Rozmanitosti přírody -</a:t>
            </a:r>
            <a:r>
              <a:rPr lang="cs-CZ" dirty="0" smtClean="0"/>
              <a:t>Přírodní společenstva</a:t>
            </a:r>
            <a:r>
              <a:rPr lang="cs-CZ" dirty="0" smtClean="0"/>
              <a:t>: Louky </a:t>
            </a:r>
            <a:r>
              <a:rPr lang="cs-CZ" dirty="0" smtClean="0"/>
              <a:t>a pastviny</a:t>
            </a:r>
          </a:p>
          <a:p>
            <a:r>
              <a:rPr lang="cs-CZ" dirty="0" smtClean="0"/>
              <a:t>Žáci se seznámí s vývojovými stadii motýla</a:t>
            </a:r>
            <a:r>
              <a:rPr lang="cs-CZ" dirty="0" smtClean="0"/>
              <a:t>, chápou </a:t>
            </a:r>
            <a:r>
              <a:rPr lang="cs-CZ" smtClean="0"/>
              <a:t>rozdíl </a:t>
            </a:r>
            <a:r>
              <a:rPr lang="cs-CZ" smtClean="0"/>
              <a:t>louka - pastvina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9208" y="260648"/>
            <a:ext cx="8229600" cy="1143000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/>
              <a:t>LOUKY-PASTVINY</a:t>
            </a:r>
            <a:br>
              <a:rPr lang="cs-CZ" dirty="0" smtClean="0"/>
            </a:br>
            <a:r>
              <a:rPr lang="cs-CZ" sz="2000" dirty="0" smtClean="0"/>
              <a:t>VYSVĚTLI ROZDÍL </a:t>
            </a:r>
            <a:endParaRPr lang="cs-CZ" sz="2000" dirty="0"/>
          </a:p>
        </p:txBody>
      </p:sp>
      <p:pic>
        <p:nvPicPr>
          <p:cNvPr id="1039" name="Picture 15" descr="C:\Users\Dana\AppData\Local\Microsoft\Windows\Temporary Internet Files\Content.IE5\7IWYOE4D\MC9002874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1138" y="1461499"/>
            <a:ext cx="195889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5820999" y="2752099"/>
            <a:ext cx="824534" cy="731304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>
            <a:off x="3467298" y="2897371"/>
            <a:ext cx="887290" cy="836704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3" name="Picture 29" descr="C:\Users\Dana\AppData\Local\Microsoft\Windows\Temporary Internet Files\Content.IE5\7IWYOE4D\MP9004423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533" y="656075"/>
            <a:ext cx="2304256" cy="1726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Dana\AppData\Local\Microsoft\Windows\Temporary Internet Files\Content.IE5\JG4UUQUC\MP90044851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949" y="978376"/>
            <a:ext cx="3131840" cy="2371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Dana\AppData\Local\Microsoft\Windows\Temporary Internet Files\Content.IE5\ZQXIZR64\MP90040669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97046"/>
            <a:ext cx="4175076" cy="235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Dana\AppData\Local\Microsoft\Windows\Temporary Internet Files\Content.IE5\JG4UUQUC\MC900434345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657" y="4140605"/>
            <a:ext cx="4577343" cy="2629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Dana\AppData\Local\Microsoft\Windows\Temporary Internet Files\Content.IE5\ZQXIZR64\MC9002168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843058"/>
            <a:ext cx="2433573" cy="125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445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64279">
            <a:off x="5107688" y="3350454"/>
            <a:ext cx="3105086" cy="3529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035282"/>
            <a:ext cx="1872208" cy="21602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9750" y="1692399"/>
            <a:ext cx="2343150" cy="195262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85038" y="715343"/>
            <a:ext cx="693831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VÝVOJ MOTÝLA     </a:t>
            </a:r>
            <a:r>
              <a:rPr lang="cs-CZ" sz="2800" dirty="0" smtClean="0"/>
              <a:t>OČÍSLUJ A POPIŠ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611560" y="2141310"/>
            <a:ext cx="537436" cy="6703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724128" y="2141310"/>
            <a:ext cx="537436" cy="6703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3756" y="4780208"/>
            <a:ext cx="537436" cy="6703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16016" y="4506503"/>
            <a:ext cx="537436" cy="6703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Dana\AppData\Local\Microsoft\Windows\Temporary Internet Files\Content.IE5\4BCX6SUN\MC9003469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104" y="1874097"/>
            <a:ext cx="2476872" cy="158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533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FFF00"/>
          </a:solidFill>
          <a:ln w="5715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2400" dirty="0" smtClean="0"/>
              <a:t>SEČE SE TRÁVA</a:t>
            </a:r>
          </a:p>
          <a:p>
            <a:r>
              <a:rPr lang="cs-CZ" sz="2400" dirty="0" smtClean="0"/>
              <a:t>PASE SE DOBYTEK      </a:t>
            </a:r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/>
              <a:t>SUŠÍ SE TRÁVA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HOUSENKA-KUKLA</a:t>
            </a:r>
          </a:p>
          <a:p>
            <a:r>
              <a:rPr lang="cs-CZ" sz="2400" dirty="0" smtClean="0"/>
              <a:t>LARVA-HOUSENKA</a:t>
            </a:r>
          </a:p>
          <a:p>
            <a:r>
              <a:rPr lang="cs-CZ" sz="2400" dirty="0" smtClean="0"/>
              <a:t>VAJÍČKO-LARVA      </a:t>
            </a:r>
          </a:p>
          <a:p>
            <a:r>
              <a:rPr lang="cs-CZ" sz="2400" dirty="0" smtClean="0"/>
              <a:t>VAJÍČKO-KUKLA</a:t>
            </a:r>
          </a:p>
          <a:p>
            <a:r>
              <a:rPr lang="cs-CZ" sz="2400" dirty="0" smtClean="0"/>
              <a:t>VAJÍČKO-HOUSENKA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/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LOUKA</a:t>
            </a:r>
          </a:p>
          <a:p>
            <a:r>
              <a:rPr lang="cs-CZ" dirty="0" smtClean="0"/>
              <a:t>PASTVINA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ANO - NE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5536" y="2606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rgbClr val="00B050"/>
                </a:solidFill>
              </a:rPr>
              <a:t>OPAKUJ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2" name="Picture 4" descr="C:\Users\Dana\AppData\Local\Microsoft\Windows\Temporary Internet Files\Content.IE5\4BCX6SUN\MP9004486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1268" y="290691"/>
            <a:ext cx="2042105" cy="2276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ana\AppData\Local\Microsoft\Windows\Temporary Internet Files\Content.IE5\ZQXIZR64\MP9001789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1256"/>
            <a:ext cx="1742782" cy="1202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QV186CIZ\MP9004448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0720" y="2852936"/>
            <a:ext cx="2743200" cy="1902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3560041" y="2132856"/>
            <a:ext cx="792088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562146" y="4941168"/>
            <a:ext cx="792088" cy="0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3754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http://upload.wikimedia.org/wikipedia/commons/thumb/3/3b/Aglais_urticae_-_Puppe_Tag_3_-_2_(HS).jpg/220px-Aglais_urticae_-_Puppe_Tag_3_-_2_(HS).</a:t>
            </a:r>
            <a:r>
              <a:rPr lang="cs-CZ" dirty="0" smtClean="0">
                <a:hlinkClick r:id="rId3"/>
              </a:rPr>
              <a:t>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http://motyli.websnadno.cz/943498--obrazek--1-600x501p0.jpeg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383</TotalTime>
  <Words>116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LOUKY-PASTVINY VYSVĚTLI ROZDÍL 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55</cp:revision>
  <dcterms:created xsi:type="dcterms:W3CDTF">2011-06-20T10:40:08Z</dcterms:created>
  <dcterms:modified xsi:type="dcterms:W3CDTF">2013-05-12T08:10:11Z</dcterms:modified>
</cp:coreProperties>
</file>