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62" r:id="rId3"/>
    <p:sldId id="266" r:id="rId4"/>
    <p:sldId id="265" r:id="rId5"/>
    <p:sldId id="264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74" autoAdjust="0"/>
  </p:normalViewPr>
  <p:slideViewPr>
    <p:cSldViewPr>
      <p:cViewPr>
        <p:scale>
          <a:sx n="77" d="100"/>
          <a:sy n="77" d="100"/>
        </p:scale>
        <p:origin x="-104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VY_32_INOVACE_01_TÉMA: U VODY-RYBNÍK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VY_32_INOVACE_01_TÉMA: U VODY-RYBNÍK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5B984-6E40-40B6-81CB-FADDBDEEAAF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8B29AC-7DC6-43E0-990D-31509EBFDD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0062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arten.cz/images_data/2622-caltha-palustris-blatouch-bahenni-2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3/37/Hr%C3%A1z_rybn%C3%ADka_Sv%C4%9Btl%C3%ADk.JPG" TargetMode="External"/><Relationship Id="rId4" Type="http://schemas.openxmlformats.org/officeDocument/2006/relationships/hyperlink" Target="http://domskola.bloger.cz/obrazky/domskola.bloger.cz/frog-life-cyclejj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137224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použitelný na interaktivní tabuli</a:t>
            </a:r>
          </a:p>
          <a:p>
            <a:r>
              <a:rPr lang="cs-CZ" dirty="0" smtClean="0"/>
              <a:t>Člověk a jeho svět-Rozmanitosti přírody</a:t>
            </a:r>
          </a:p>
          <a:p>
            <a:r>
              <a:rPr lang="cs-CZ" dirty="0" smtClean="0"/>
              <a:t>Přírodní společenství-U vody-Rybník</a:t>
            </a:r>
          </a:p>
          <a:p>
            <a:r>
              <a:rPr lang="cs-CZ" dirty="0" smtClean="0"/>
              <a:t>Pro 3.ročník ZŠ v hodinách prvouky</a:t>
            </a:r>
          </a:p>
          <a:p>
            <a:r>
              <a:rPr lang="cs-CZ" dirty="0" smtClean="0"/>
              <a:t>Žáci poznávají rostliny a živočichy v tomto společenství /popis obrázku/, vývojová stádia žáby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51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a\Desktop\Nová složka\100_47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0" y="-8849"/>
            <a:ext cx="9144000" cy="8132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299" y="3955036"/>
            <a:ext cx="2852936" cy="244827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041" y="3645024"/>
            <a:ext cx="3240360" cy="1812897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99532" y="332656"/>
            <a:ext cx="4523768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Rybník na jaře-popiš obrázek</a:t>
            </a:r>
            <a:endParaRPr lang="cs-CZ" sz="2800" dirty="0"/>
          </a:p>
        </p:txBody>
      </p:sp>
      <p:pic>
        <p:nvPicPr>
          <p:cNvPr id="1029" name="Picture 5" descr="C:\Users\Dana\AppData\Local\Microsoft\Windows\Temporary Internet Files\Content.IE5\JG4UUQUC\MC90043688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72" y="238163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8" y="5561856"/>
            <a:ext cx="2019800" cy="1296144"/>
          </a:xfrm>
          <a:prstGeom prst="rect">
            <a:avLst/>
          </a:prstGeom>
        </p:spPr>
      </p:pic>
      <p:pic>
        <p:nvPicPr>
          <p:cNvPr id="1027" name="Picture 3" descr="C:\Users\Dana\AppData\Local\Microsoft\Windows\Temporary Internet Files\Content.IE5\JG4UUQUC\MP90040503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916" y="3526810"/>
            <a:ext cx="1080120" cy="856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Dana\AppData\Local\Microsoft\Windows\Temporary Internet Files\Content.IE5\ZQXIZR64\MC90010935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636912"/>
            <a:ext cx="1080120" cy="92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ana\AppData\Local\Microsoft\Windows\Temporary Internet Files\Content.IE5\ZQXIZR64\MC9001093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94266"/>
            <a:ext cx="1800200" cy="81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020272" y="350311"/>
            <a:ext cx="2093603" cy="147732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skokan hnědý</a:t>
            </a:r>
          </a:p>
          <a:p>
            <a:r>
              <a:rPr lang="cs-CZ" dirty="0"/>
              <a:t>k</a:t>
            </a:r>
            <a:r>
              <a:rPr lang="cs-CZ" dirty="0" smtClean="0"/>
              <a:t>achna divoká</a:t>
            </a:r>
          </a:p>
          <a:p>
            <a:r>
              <a:rPr lang="cs-CZ" dirty="0" smtClean="0"/>
              <a:t>orobinec úzkolistý</a:t>
            </a:r>
          </a:p>
          <a:p>
            <a:r>
              <a:rPr lang="cs-CZ" dirty="0"/>
              <a:t>l</a:t>
            </a:r>
            <a:r>
              <a:rPr lang="cs-CZ" dirty="0" smtClean="0"/>
              <a:t>eknín bílý</a:t>
            </a:r>
          </a:p>
          <a:p>
            <a:r>
              <a:rPr lang="cs-CZ" dirty="0"/>
              <a:t>k</a:t>
            </a:r>
            <a:r>
              <a:rPr lang="cs-CZ" dirty="0" smtClean="0"/>
              <a:t>apr obecný</a:t>
            </a:r>
          </a:p>
        </p:txBody>
      </p:sp>
      <p:pic>
        <p:nvPicPr>
          <p:cNvPr id="10" name="Picture 3" descr="C:\Users\Dana\AppData\Local\Microsoft\Windows\Temporary Internet Files\Content.IE5\QV186CIZ\MP900422667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0" y="2565502"/>
            <a:ext cx="1635977" cy="215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348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70" y="2420888"/>
            <a:ext cx="5547421" cy="4176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4272868"/>
            <a:ext cx="1785232" cy="58477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STAVIDLO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4834026"/>
            <a:ext cx="1205779" cy="64633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HRÁZ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6603" y="692695"/>
            <a:ext cx="5456687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SLOUŽÍ K VYPOUŠTĚNÍ RYBNÍKA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582" y="692696"/>
            <a:ext cx="2975943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ZADRŽUJE VODU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55786" y="3239309"/>
            <a:ext cx="2910285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Hráz zpevňují kořeny-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</a:t>
            </a:r>
            <a:endParaRPr lang="cs-CZ" sz="2400" dirty="0"/>
          </a:p>
        </p:txBody>
      </p:sp>
      <p:cxnSp>
        <p:nvCxnSpPr>
          <p:cNvPr id="12" name="Přímá spojnice se šipkou 11"/>
          <p:cNvCxnSpPr/>
          <p:nvPr/>
        </p:nvCxnSpPr>
        <p:spPr>
          <a:xfrm flipH="1">
            <a:off x="4427984" y="1486131"/>
            <a:ext cx="2880320" cy="327723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1979712" y="1409456"/>
            <a:ext cx="3702179" cy="266761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2237278" y="1378945"/>
            <a:ext cx="1341804" cy="313017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827584" y="1349479"/>
            <a:ext cx="216024" cy="287160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6588225" y="4763365"/>
            <a:ext cx="1440160" cy="193899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bylin</a:t>
            </a:r>
          </a:p>
          <a:p>
            <a:r>
              <a:rPr lang="cs-CZ" sz="2400" dirty="0" smtClean="0"/>
              <a:t>jabloní</a:t>
            </a:r>
          </a:p>
          <a:p>
            <a:r>
              <a:rPr lang="cs-CZ" sz="2400" dirty="0"/>
              <a:t>d</a:t>
            </a:r>
            <a:r>
              <a:rPr lang="cs-CZ" sz="2400" dirty="0" smtClean="0"/>
              <a:t>ubů</a:t>
            </a:r>
          </a:p>
          <a:p>
            <a:endParaRPr lang="cs-CZ" sz="2400" dirty="0" smtClean="0"/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</a:t>
            </a:r>
            <a:endParaRPr lang="cs-CZ" sz="2400" dirty="0"/>
          </a:p>
        </p:txBody>
      </p:sp>
      <p:pic>
        <p:nvPicPr>
          <p:cNvPr id="1026" name="Picture 2" descr="C:\Users\Dana\AppData\Local\Microsoft\Windows\Temporary Internet Files\Content.IE5\GJ83RHXG\MP9004317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954" y="3893036"/>
            <a:ext cx="2237278" cy="91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111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847167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dirty="0" smtClean="0"/>
              <a:t>Vývoj žáby</a:t>
            </a:r>
            <a:br>
              <a:rPr lang="cs-CZ" dirty="0" smtClean="0"/>
            </a:br>
            <a:r>
              <a:rPr lang="cs-CZ" dirty="0" smtClean="0"/>
              <a:t>vajíčka-pulec-žába</a:t>
            </a:r>
            <a:br>
              <a:rPr lang="cs-CZ" dirty="0" smtClean="0"/>
            </a:br>
            <a:r>
              <a:rPr lang="cs-CZ" sz="2700" dirty="0" smtClean="0"/>
              <a:t>POPIŠ OBRÁZEK</a:t>
            </a:r>
            <a:endParaRPr lang="cs-CZ" sz="27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179" y="2708920"/>
            <a:ext cx="5471824" cy="3561259"/>
          </a:xfrm>
        </p:spPr>
      </p:pic>
      <p:pic>
        <p:nvPicPr>
          <p:cNvPr id="1031" name="Picture 7" descr="C:\Users\Dana\AppData\Local\Microsoft\Windows\Temporary Internet Files\Content.IE5\S3B4RGPF\MC9003295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1807675" cy="1717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Dana\AppData\Local\Microsoft\Windows\Temporary Internet Files\Content.IE5\S3B4RGPF\MC900332324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6672"/>
            <a:ext cx="1831543" cy="131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80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lastní fotodokumentace</a:t>
            </a:r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www.garten.cz/images_data/2622-caltha-palustris-blatouch-bahenni-2.jpg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domskola.bloger.cz/obrazky/domskola.bloger.cz/frog-life-cyclejj.jpg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upload.wikimedia.org/wikipedia/commons/3/37/Hr%C3%A1z_rybn%C3%ADka_Sv%C4%9Btl%C3%ADk.JPG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54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</TotalTime>
  <Words>102</Words>
  <Application>Microsoft Office PowerPoint</Application>
  <PresentationFormat>Předvádění na obrazovce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Vývoj žáby vajíčka-pulec-žába POPIŠ OBRÁZEK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61</cp:revision>
  <dcterms:created xsi:type="dcterms:W3CDTF">2011-06-20T10:40:08Z</dcterms:created>
  <dcterms:modified xsi:type="dcterms:W3CDTF">2013-05-12T08:07:04Z</dcterms:modified>
</cp:coreProperties>
</file>