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2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7869" autoAdjust="0"/>
  </p:normalViewPr>
  <p:slideViewPr>
    <p:cSldViewPr>
      <p:cViewPr>
        <p:scale>
          <a:sx n="75" d="100"/>
          <a:sy n="75" d="100"/>
        </p:scale>
        <p:origin x="-1104" y="-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VY_32_INOVACE_01_Nadmořská  výška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TEMA:Místo,kde</a:t>
          </a:r>
          <a:r>
            <a:rPr lang="cs-CZ" sz="2000" dirty="0" smtClean="0"/>
            <a:t> žijeme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VY_32_INOVACE_01_Nadmořská  výška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TEMA:Místo,kde</a:t>
          </a:r>
          <a:r>
            <a:rPr lang="cs-CZ" sz="2000" kern="1200" dirty="0" smtClean="0"/>
            <a:t> žijeme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1-12T18:44:24.503"/>
    </inkml:context>
    <inkml:brush xml:id="br0">
      <inkml:brushProperty name="width" value="0.08819" units="cm"/>
      <inkml:brushProperty name="height" value="0.35278" units="cm"/>
      <inkml:brushProperty name="color" value="#92D050"/>
      <inkml:brushProperty name="tip" value="rectangle"/>
      <inkml:brushProperty name="rasterOp" value="maskPen"/>
    </inkml:brush>
  </inkml:definitions>
  <inkml:trace contextRef="#ctx0" brushRef="#br0">100 14064,'0'0,"24"-25,51 25,-26 0,-24 0,25 0,-1 0,-49 0,25 0,0 0,0 0,-25 0,25 0,-1 0,1 0,-25 0,25 0,0 0,0 0,-25 0,49 0,-24 0,0 0,0 25,-1-25,1 25,-25-25,25 0,0 0,25 25,-50-25,24 0,-24 25,50-1,-25-24,0 0,-25 0,49 25,1 0,-50 0,25-25,24 25,-24-25,-25 0,25 49,0-49,-1 0,-24 0,25 0,0 0,0 0,-25 0,25 0,-1 0,1 0,-25 0,25 0,0 0,0 0,24 0,-49 0,25 25,25-25,-26 0,1 0,0 0,-25 0,25 0,0 0,-1 0,-24 0,25 0,25 0,-25 25,0 0,24-25,1 25,-1-25,-24 0,0 0,25 0,-50 0,24 0,1 0,0 0,-25 0,25 24,-25-24,25 0,-1 0,1 0,0 0,0 0,24 25,-49-25,25 0,-25 0,50 0,-25 25,-1-25,1 0,-25 0,25 0,0 0,24 0,-49 0,25 0,25 0,-25 0,24 0,1 0,-1 0,26 0,-25 0,24 0,-24 0,-1 0,26 0,24 0,-25 0,-24 0,24 0,1 0,-1 0,-24 0,-1 0,1 0,-25 0,-25 0,24 0,1 0,0 0,-25 0,25 0,0 0,24 0,-49 0,50 0,-25 0,49-25,-49 25,25 0,-1 0,1 0,-25-25,24 25,1 0,-1-24,-24 24,25 0,-1-25,1 25,-25 0,24-25,1 25,24 0,-74 0,25 0,25 0,-50 0,50 0,-26 0,1 0,-25 0,25 0,0 0,0 0,24 0,-49 0,25 0,-25 0,50 0,-26 0,26 0,0 0,-1 0,26 0,-26 0,1 0,-25 0,24 0,-24 0,0 0,-25 0,25 0,-1 0,1-25,25 0,-25 25,24-25,26 1,-26 24,26-50,-50 50,74 0,-74-25,24 25,-24-25,25 25,-26 0,1-24,0 24,0 0,-25 0,25 0,24 0,-49 0,75 0,-51 0,51 0,24 0,0 0,-24 0,24 0,0 0,-24 0,49 0,-50 0,0 0,1-25,-1 25,-24 0,-1 0,-24 0,25 0,-50 0,25 0,-25-25,49 25,-49 0,25 0,-25 0,74-25,-24 25,-25 0,0 0,24 0,-49 0,25 0,25 0,-25 0,24 0,-24 0,0 0,0 0,24 0,-24-25,0 25,-25 0,25 0,24 0,-24 0,0 0,24 0,26 0,-26 0,26 25,-1 0,-24 0,49-25,-49 0,24 0,-49 0,0 25,24-25,-24 0,0 0,0 0,-25 0,25 0,24 0,-24 0,-25 0,25 0,24 0,-49 0,50 0,-25 0,24 0,-24 0,50 0,-51 0,51 0,-50 0,24 0,1 0,24 0,-24 0,-25 0,-1 0,26 0,-50 0,25 0,0 0,0 0,-25 0,24 0,1 0,0 0,-25 0,25 0,24 0,-24 0,25 0,-25 0,49 0,-49 0,24 0,26 0,-26 0,-49 0,75 0,-26 0,1 0,0 0,-26 0,26 0,24 24,-24-24,25 0,-26 25,1-25,-1 0,26 0,-26 0,1 0,0 0,-26 0,76 0,-51 0,-24 0,25 0,-1 0,1 0,-25 0,24 0,1 0,-1 0,-24 0,0 0,0 0,-25 0,25 0,-1 0,1 0,-25 0,25 0,0 0,0 0,24-49,-24 49,-25 0,50-25,24 0,-74 25,50-25,-25 25,-25 0,49-25,-24 25,0 0,24 0,-24 0,0-24,25 24,-50 0,49 0,1-25,-50 25,25 0,24 0,-49 0,25 25,25-1,-26-24,26 25,-25 0,74 0,0 0,-24-1,24 1,50 0,-75 0,50 0,-25-25,1 24,-26-24,0 0,-24 0,-25 0,49 50,-49-50,0 0,0 0,0 0,-1 0,1 0,-25 0,25 0,0 0,24 0,-49 0,25 0,25 0,-50 0,49 0,-24 0,25-25,-1-24,-49 49,50 0,-25 0,49-25,-49 25,49-25,-24 0,-25 25,0-25,-1 25,1 0,25-24,-25 24,-1 0,-24 0,50 0,0-50,-50 50,49 0,-24-25,25 0,-25 25,49-24,-49 24,0-25,24 25,-49 0,50-25,-25 25,-1 0,26 0,-25 0,49 0,-49 0,25-50,24 50,-24 0,24 0,-49 0,49-24,1 24,-1 0,-24-25,24 25,-49 0,49 0,1 0,-26 0,26 0,-1 0,1 0,49 0,-50 0,-24 0,49-50,-49 50,24 0,-24 0,-50 0,49 0,-49 0,25 0,-25 0,50 0,-50 0,24-25,-24 25,50 0,0 0,-1 0,-24-24,49 24,26-25,-76 25,51 0,-75 0,49 0,-24 0,0 0,0 0,-25 0,25 0,-1 0,1 0,0 0,25 0,-1 0,1 0,0 0,24 0,-49 0,49 0,1 0,-26 0,1 0,-1 0,26 0,-50 0,-1 0,26 0,0 0,-50 0,49 0,-24 0,25 0,-26 0,1 0,0 0,0 0,-25 0,25 0,-1 25,1-25,-25 0,25 0,25 0,-50 0,25 0,-1 0,26 24,0-24,-26 25,1-25,0 0,0 25,-25-25,25 0,-1 0,1 0,-25 0,25 0,0 0,0 0,-1 25,-24-25,50 25,-50-1,25-24,24 0,-24 50,25-50,-25 0,24 0,1 25,-1-25,-49 0,75 0,-50 25,-1-25,26 24,0 1,-1-25,-24 25,0-25,25 0,-50 0,49 0,1 50,-25-50,-1 0,-24 0,25 0,25 24,-50-24,25 0,24 25,-24-25,-25 0,25 0,24 0,-49 0,50 0,0 0,24 0,-24 0,-26 0,51 0,-26 0,1 0,-25 0,24 0,1 0,-25 0,-25 0,50 0,-26 0,1 0,-25 0,25 0,0 0,0 0,-1 0,-24 0,25 0,0 0,0-25,0 25,-1 0,-24 0,25 0,0 0,0-24,-25 24,25 0,-1 0,1 0,-25 0,25 0,0 0,0 0,-1 0,1 0,0 0,0 0,24-25,-24 25,-25 0,75-25,-26 25,-24 0,0 0,-25 0,49-25,-24 25,-25 0,50 0,-50 0,25-25,24 25,-24 0,0 0,0 0,0 0,-1 0,1 0,0 0,0 0,0 0,24 0,1 0,-25 0,24 0,26-49,-51 49,1 0,0 0,0 0,0 0,-25 0,24 0,1 0,0 0,-25 0,25 0,-25 0,49 0,-49 0,25 0,0 0,0 0,0 0,-25 0,49 0,-49 0,25 0,0 0,0 0,-25 0,49 0,-24 0,-25 0,25 0,25 0,-26 0,26 0,-50 0,25 0,0-25,-1 25,-24 0,25 0,-25 0,50 0,-50 0,25 0,-25 0,49 0,1 0,-1 0,26 0,-50 0,49 0,0 0,1 0,-26 0,26 0,-50 0,-1 0,26 0,-50 0,25 0,-25 0,25 0,0 0,-25 0,24-25,1 25,0 0,0-25,0 25,-1 0,-24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1-12T18:44:45.960"/>
    </inkml:context>
    <inkml:brush xml:id="br0">
      <inkml:brushProperty name="width" value="0.08819" units="cm"/>
      <inkml:brushProperty name="height" value="0.35278" units="cm"/>
      <inkml:brushProperty name="color" value="#EA700D"/>
      <inkml:brushProperty name="tip" value="rectangle"/>
      <inkml:brushProperty name="rasterOp" value="maskPen"/>
    </inkml:brush>
  </inkml:definitions>
  <inkml:trace contextRef="#ctx0" brushRef="#br0">75 10964,'0'24,"25"-24,-25 0,24 0,-24 0,50 0,-25 0,-25 0,49 0,-49 0,25 0,0 0,0 25,-25-25,25 0,-25 0,49 0,-24 0,25 0,-26 0,-24 0,50 0,-25 25,0-25,-1 0,1 0,-25 0,50 0,-50 0,25 0,-25 0,24 0,1 0,0 0,-25 0,25 0,0 0,0 0,-25 0,24 0,1 0,0 0,-25 0,25 0,24 0,-24 0,-25 0,25 0,0 0,0 0,-25 0,24 0,1 0,0 0,-25 0,25-25,-25 25,25 0,-1 0,-24 0,25 0,0 0,0 0,24 0,-49 0,25-25,25 25,-25-24,-1 24,1 0,-25 0,50-25,-1 0,-24 25,0 0,-25 0,25 0,0 0,24-50,-49 50,25 0,25-24,-25 24,-1 0,1-50,0 50,49-25,-74 0,50 1,0-1,-50 25,49-25,-49 25,25 0,-25-25,25 25,0-25,-25 25,24 0,-24 0,25 0,0 0,-25 0,25 0,0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1-12T18:44:56.695"/>
    </inkml:context>
    <inkml:brush xml:id="br0">
      <inkml:brushProperty name="width" value="0.08819" units="cm"/>
      <inkml:brushProperty name="height" value="0.35278" units="cm"/>
      <inkml:brushProperty name="color" value="#EA700D"/>
      <inkml:brushProperty name="tip" value="rectangle"/>
      <inkml:brushProperty name="rasterOp" value="maskPen"/>
    </inkml:brush>
  </inkml:definitions>
  <inkml:trace contextRef="#ctx0" brushRef="#br0">2282 10666,'0'-25,"0"25,0 0,25 0,0-25,-25 25,25 0,0 0,-1 0,-24 0,25 0,-25 0,25 0,-25 0,25 0,0 0,-1 0,-24 0,25 0,0-24,-25 24,25 0,-25 0,25 0,-1 0,1 0,0-25,0 25,0 0,-1 0,1-25,0 25,0 0,0-50,-1 50,-24 0,25 0,0-24,25 24,-25 0,-25-25,49 0,-24 0,0 25,0 0,-1 0,-24 0,25-25,25 25,-25-24,-1-1,-24 25,25 0,-25 0,25 0,0-25,0 25,-25 0,24 0,1 0,0 0,-25 0,25 0,24 0,-24 0,25 0,-25 0,24 0,-24 0,0 0,0 0,-1 0,-24 0,25 0,0 0,25 0,-1 0,-49 0,25 0,0 0,25 0,-26 25,1-25,25 25,-1-25,-24 24,74 26,-99-50,50 0,-25 0,0 25,-1-25,1 25,0-25,-25 24,25-24,0 50,-1-50,1 25,0 0,0-25,24 0,-24 24,25 1,-1 0,-24 0,25-25,-25 0,24 0,-24 0,25 49,-50-49,25 0,-1 0,1 25,-25-25,25 0,0 0,0 0,-1 0,26 0,0 0,-1 0,1 25,24 0,1-25,-26 0,26 0,-1 0,0 0,26 0,-76 0,76 0,-26 0,-24 0,-1 0,26 0,-50 0,24 0,-24 0,0 0,-25 0,25 0,-1 0,1-25,0 0,0 0,0 25,24-49,-24 24,49 0,1-24,-1-1,-49 50,99-50,-99 26,49-1,26-50,-76 51,51 24,-26-50,1 25,0 0,-1 1,-24-1,0 0,0 0,49 0,-49 1,0-1,49 25,-24-50,-50 50,49-25,-24 0,25-24,-26 24,1 25,25-50,-50 50,49-49,-24 49,0-25,25-25,-1 1,-24 24,50 0,-51-24,26 24,24-25,-74 25,50 1,0-1,-26 0,1 0,0 25,49-49,-49 24,25 0,-25 0,49 0,-49-24,24 24,1 0,0 25,-26-25,51-24,-75 49,49-25,-24 25,-25-25,50 25,0-25,-50 25,49 0,-24-25,0 25,0 0,-1 0,1 0,0 0,0 0,49 0,-74 0,75 0,-51 0,51 0,-26 0,26 0,-1 0,-49 0,25 0,-1 0,1 25,-25-25,24 0,-49 25,25-25,-25 0,25 0,-25 0,50 50,-50-25,24-1,26 1,-25 25,0-50,24 49,1-49,-1 25,1 0,-25 0,0 0,49 24,-24-49,-26 50,1-50,0 0,0 25,0-1,-25-24,24 25,1 0,0 0,0 0,24 24,-24-24,0 0,-25-25,25 0,0 0,24 25,-24-1,0-24,0 0,-25 0,49 25,-24 0,0-25,49 0,-49 50,25-50,-1 24,26-24,-50 0,24 25,1-25,-1 50,-24-50,50 0,-26 0,1 0,-1 0,-24 0,50 0,-51 25,26-25,0 0,-1 0,-24 0,25 0,-25 0,-1 0,1 0,0 0,0 0,0 0,-1 0,1 0,25 0,-25 0,24 0,-24 0,0 0,24 0,-24 0,25 0,-50 0,25 0,-1-25,1 25,-25 0,50-25,-25-25,-1 50,1-24,0 24,25-25,-26-25,26 50,-50 0,25-25,24 1,-49 24,25-25,0 25,0 0,-25 0,25 0,0 0,-1 0,1 0,0 0,0 0,0 0,24 0,-24 0,49 0,1 0,-1 0,-24 0,24 25,1-1,-26-24,75 50,-74-25,-25 0,49-25,-24 49,-25-24,-1 0,26 0,0-1,24 1,-24 25,-50-25,49-25,1 25,-1 24,1-24,-50 0,50 24,-1-49,-49 25,50 0,-1 25,-49-50,50 49,-50-49,50 25,-1 0,-49-25,50 0,-25 49,-1-49,1 25,0-25,-25 0,25 0,-25 25,25 0,-25-25,49 0,-49 0,50 25,24-1,-24 1,-50-25,50 0,24 0,-24 0,24 25,-74-25,50 0,-26 0,1 0,-25 0,50 0,-25 0,-25 0,49 0,-49 0,25 0,49 0,-49 0,25 0,-25 0,49 0,-74 0,25 0,24 0,-49 0,50 25,-25-25,0 0,24 25,1-25,0 24,24-24,-49 0,49 0,-24 0,-25 0,-1 0,-24 0,25 0,-25 0,25 0,0 0,-25-24,25 24,-1-50,1 50,50-25,-26-24,-24 24,49-25,-24 1,-25 24,74-25,-74 1,49 24,-49-25,0 25,49-24,-49-1,25 25,-25 1,24-26,-24 25,0 0,0 25,-1-25,1 25,-25 0,50 0,-1 0,26 0,-50 0,49 50,25-50,-49 25,-1-25,26 25,-1 0,1-1,-75-24,49 25,26-25,-26 0,26 0,-50 25,24-25,26 0,-26 25,-49-25,50 0,-25 0,-25 25,49-25,-49 0,25 0,0 0,24 24,-49-24,25 0,0 25,0-25,-25 0,25 25,-1-25,1 0,-25 0,25 25,0-25,0 0,24 49,-49-49,50 0,-50 0,50 0,-1 25,1-25,-25 25,-1-25,26 25,-25-25,0 25,-1-25,26 24,24 1,-49 0,25-25,24 0,1 0,-26 25,26-25,-26 0,-24 0,49 25,-49-25,25 0,0 24,24-24,-74 0,50 0,-1 0,26 0,-51-24,51-1,-1 0,-49 0,25-24,-1 24,1 0,-1 0,26-24,-75 49,49-25,1 0,-50 0,50 0,-26 25,26-49,-50 49,50-25,-26 25,1-25,0 25,0 0,-25-25,25 25,-25 0,25 0,-1 0,1 0,-25 0,50 25,24 0,-24 25,-25-26,99 51,-75-50,26 49,-1-49,25 74,25-25,-74-49,24 0,1 49,-26-74,1 25,0-25,-1 50,-24-50,0 0,24 0,-24 0,-25 0,25 0,49 0,-74 0,50 0,24 0,-49 0,74 0,-74 0,25 0,-25 0,49 0,-49 0,24 0,1 0,-25 0,0 0,24 0,-24 0,0-25,0 25,0 0,-1 0,-24 0,50 0,-50 0,25 0,-25 0,49 0,-49 0,25 0,50 0,-26 0,26 0,-1 0,-24 0,-1 0,26 0,-26 0,26-50,-51 50,1 0,-25 0,25 0,0 0,0-24,-25 24,24 0,1 0,0 0,-25 0,25 0,-25 24,25-24,0 0,-25 0,24 0,1 0,0 0,-25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1-12T18:45:16.615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149 7293,'0'0,"25"0,-25 0,50 0,-50 0,24 0,26 0,-25 0,24-25,-24 25,0 0,25-25,-26 25,1-25,0 25,0 0,-25-25,25 25,-1 0,1-24,0-1,0 25,-25 0,25 0,-25-25,49 25,-24-25,-25 0,25 25,0-24,-25 24,25 0,-25 0,49-50,-24 50,0-25,-25 0,25 25,-1-24,1-1,-25 0,50 25,-25-25,-1 25,-24-25,50-24,-25 24,-25 25,25-25,-1 0,1 0,-25 25,0-24,50-1,-50 25,25-25,-25 25,0-25,49 0,-49 25,0-24,25 24,-25-50,0 50,25-25,0 25,-25-25,24 25,-24-24,25-1,0 25,-25 0,25-25,24 25,-24 0,0 0,25 0,-50 0,24 0,1 0,0 0,-25 0,25 0,0 0,0 0,24 0,-49 0,25 25,25-25,-50 0,24 25,1-25,0 0,-25 0,25 0,0 0,-25 24,24-24,-24 0,50 25,-50-25,50 25,-50-25,24 0,1 0,0 25,25 0,-1-1,1-24,-1 25,26-25,-1 25,-49-25,74 0,-24 0,-1 0,1 0,24 0,-25 0,-24 0,-1 0,26-25,-1 25,-24-25,-1 1,1-1,0 25,24-25,-24 0,24 25,-24-25,74-24,-75 24,26-25,49-24,-50 74,75-99,-75 74,1-49,-26 49,75-74,-74 74,0-25,49 0,-49 50,24-74,-24 49,24-24,-24 24,-1 0,1 25,24-74,-49 74,0-25,0 25,-1-25,-24 0,50 0,-50 25,50-24,-1-26,-24 25,49 0,-49-24,50-1,-1 1,-24-1,24 0,1 26,-26-51,1 50,24-49,-24 24,-1 25,26-49,-50 74,24-50,26 1,-75 49,49-25,1 0,-50 0,49 25,-49-24,75-1,-50 25,-1-50,-24 50,75-49,-26 24,-24-25,75 25,-51-24,1-1,-1 25,1 1,0-51,-1 75,26-49,-51 24,51-25,-1-24,-49 74,99-99,-99 74,74-25,-49 0,49 1,-74 24,49 0,-24-24,-1 24,51-50,-100 75,49-24,-24-1,0 25,24-25,-24 0,0 25,0 0,0-25,-25 25,49-24,-49 24,25 0,49 0,-74 0,50 0,-25 0,0 0,24 0,-24 0,-25 0,50 0,-50 0,24 0,-24 0,50 0,-50 0,25 0,-25 0,25 0,24 0,-49 0,50 0,-25 24,0-24,-1 0,1 0,-25 0,25 0,-25 0,25 25,-25-25,25 25,-1 0,-24-25,25 25,0-25,0 24,24 1,-24-25,0 50,25-50,-50 25,0-1,24 1,26 0,-50 25,25-50,-25 24,49 1,-49 25,25-25,-25 0,25-25,-25 49,25-49,0 25,-25 25,24-50,1 49,0-24,-25-25,50 50,-26-26,1 1,25 25,-25-50,24 49,1-24,-50 0,50 0,-1 0,-24 24,25-49,-26 50,26-50,0 25,-50-1,49 1,1 0,-25 0,24-25,-24 0,25 49,-26-49,-24 0,50 0,-50 0,25 0,-25 0,25 0,24 25,-24-25,25 0,-26 0,51 25,-1-25,-24 0,0 25,49 0,-25-25,1 0,-1 24,25-24,-24 0,49 0,-25 0,25 0,-25-24,25-26,0-24,-25 49,25-50,-24 26,-1-26,-25 51,25-51,-49 50,24 1,1-51,-50 50,74-24,-74 24,24 0,1-24,-50 49,25-25,24 0,-24 0,0 25,-25 0,50 0,-26 75,26-51,0 51,-1-50,26 49,-1-24,0-1,-24 26,24-26,-24 26,0-26,24 1,-49-25,25 24,-26-49,1 25,0 0,-25 0,25-25,0 49,-25 1,24-50,-24 25,25-1,-25 26,50-25,-50 0,49 24,-24 26,25-26,-25 1,24 24,-24-24,49 49,-49-49,0 24,25 1,-1-1,1 50,-25-50,49 1,-24-1,-1 26,26-26,-51-24,51 49,-50-50,24 1,1 24,-25-24,0-25,-1 24,1-24,25 25,-25-50,-1 25,-24-1,50-24,-50 25,25-25,-25 0,49 0,-49 0,25 25,-25-25,50 25,-50-25,49 25,1-25,-50 0,74 0,-49 0,50 0,-1 0,-24 0,-1 0,-24 0,25 0,-1 0,1 0,-25 0,49 0,1-25,-26 0,1 25,-1-25,26-49,-1 74,1-75,-51 51,1-1,74-25,-74 25,50-24,-75 24,49 0,26-49,-50 49,24-49,26 49,-51-25,26 1,0 24,-1-50,1 51,-25-26,24-25,-49 75,50-49,-50-1,25 1,24-1,-24-24,-25 74,25-25,24-50,-24 51,-25-1,25 25,0-50,0 25,-1 1,-24 24,25 0,-25 0,25 0,0 0,0 0,-1 0,1 0,25 0,49 0,-99 0,75 0,-51 0,26 0,-25 0,0 0,24 0,-49 0,25 24,25-24,-50 0,49 0,1 0,-50 0,49 0,26 0,-50 25,-1-25,1 25,25 0,-50-25,25 25,-1-25,-24 0,25 24,-25 1,25 0,0 25,-25-50,49 24,-49 26,50 0,-25-1,24 1,-24-1,25 1,-50 0,50-25,-26 24,1-24,25 25,-50-50,0 24,25 26,-1-25,1 0,-25-25,25 49,25-24,-50 25,24-50,-24 24,0-24,50 50,-50-25,25 0,0-1,-25 1,24 0,1 0,-25 0,25-25,0 49,0-24,-25 0,24 24,1-24,25 0,-25 0,24-25,1 25,-25-1,-1-24,26 0,-50 25,50-25,-1 25,-49 0,50-25,-25 25,24-25,1 0,24 0,-49 49,50-49,-1 0,-24 25,24-25,0 0,-49 0,25 0,24 25,-24-25,-1 0,-24 50,0-50,25 0,-26 0,26 0,-25 0,0 0,24 0,-24 0,0 24,0-24,-25 0,25 0,24 25,-24-25,0 0,24 0,-24 0,50 25,-1-25,-24 25,24-25,25 25,0-25,1 0,-1 0,-25 0,26 0,-26 0,-24 0,-1 0,1 0,-1 0,-24 0,0 0,0 0,-25 0,25 0,-1 0,1 0,-25 0,25 0,0 0,0 0,-25 0,24 0,1 0,0 0,-25 0,25 0,0 0,-1 0,-24 0,50-25,-50 25,25 0,-25 0,25 0,-1 0,1 0,-25 0,25 0,0 0,0 0,-25 0,24-25,1 25,0 0,0 0,25 0,-26 0,26 0,-50 0,50 0,-26 0,1-50,0 50,0 0,0 0,-25 0,24 0,1 0,0 0,-25 0,50 0,-1 0,-49 0,50 0,-1 0,-24 0,0 0,-25 0,25 0,0 0,-1 0,-24 0,25 0,0 0,0 0,-25 0,25 0,24 0,-49 0,25 0,0 0,0 0,-25 0,24 0,1 0,0 0,0 0,0 0,-1 0,-24 0,25 0,0 0,0 0,-25 0,25 25,0-25,-1 0,-24 0,25 0,0 25,-25-25,25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1-12T19:44:06.679"/>
    </inkml:context>
    <inkml:brush xml:id="br0">
      <inkml:brushProperty name="width" value="0.08819" units="cm"/>
      <inkml:brushProperty name="height" value="0.35278" units="cm"/>
      <inkml:brushProperty name="color" value="#FFC000"/>
      <inkml:brushProperty name="tip" value="rectangle"/>
      <inkml:brushProperty name="rasterOp" value="maskPen"/>
    </inkml:brush>
  </inkml:definitions>
  <inkml:trace contextRef="#ctx0" brushRef="#br0">2183 9277,'25'0,"49"-50,-49 26,74-1,1-25,-26 25,0 1,-24-1,-25 0,24 0,-24 25,0 0,0 0,24 0,-24 0,75-50,-51 50,1-24,24 24,-24-25,-1 25,1 0,-25 0,0 0,-25 0,-25 0,-25 0,25 0,-24 0,24 0,-49 0,74 0,-25 0,0 0,0 0,25 0,-25 0,1 0,-1 0,0 0,0 0,0 0,-49 0,74 0,-25 0,-49 0,74 25,-25-25,-25 24,25 1,1-25,-26 25,0 0,26-25,24 25,-25-25,0 0,0 0,0 25,1-25,24 24,-25 1,25-25,-50 25,50 0,-25 0,75-25,49 0,0 0,50 0,-74 0,-26 0,26 0,-26 0,-24 0,0 0,0 0,-50 0,0 0,-99 24,74 1,-24 0,-50 25,50-50,-1 24,75 1,-49-25,73 0,26 0,49 0,-24 0,24 0,-25 0,1-25,-1 25,1 0,-75 0,24 0,-24 0,0 0,0 0,-49 0,-26 0,50 25,1-25,-26 25,50-25,25 0,24 0,1-25,25 0,-51 25,76 0,-51 0,26-24,-51 24,26 0,-25 0,24-50,1 50,-25 0,-50 0,25 0,-50 0,50 0,-49 0,-1 25,1-25,24 0,0 0,25 0,74 0,-24 0,24 0,1 0,-1 0,-24 0,-50 0,25 0,-25-25,-50 25,-24 0,-1 0,50 0,-24 0,-1 0,50 0,-25 0,25-25,0 0,25 1,0-1,99-74,-124 99,50-25,74-50,-100 75,1-25,-25 25,25-24,0 24,0-25,-25 25,0-50,-25 25,-25 25,-24-49,-1 49,-49 0,50-25,24 25,1 0,24 0,25 0,-25-25,25 25,0-25,50 1,-1-1,-24 0,0 25,-25-25,-25 0,-49 25,-25 0,-25 0,-1-24,1 24,-24-25,-1-25,99 50,1 0,24 0,0-25,25 25,25-24,-50 24,25 0,-50 0,-74 49,100-24,-76 25,1-1,99-49,-49 0,49 25,24-25,26 0,24 0,-49 0,50 25,-51-25,1 0,0 25,-50-1,-24-24,24 0,25 0,-25 0,25 0,25 0,49 0,-24 0,24 0,25 0,-24 0,-50 0,24 0,-24 0,-25 0,0 25,-25 0,25-25,-25 0,1 0,-26 25,0 0,1-25,-50 24,-25 1,49-25,26 25,-26-25,50 0,1 0,-1 0,25 0,-25 0,25 0,25 0,24 0,-24 0,0 0,25 0,-1 0,1 0,-50 0,25 0,-1 0,1 0,-50 25,-49 0,0-1,-26 1,26-25,-25 50,74-50,0 25,25-25,25 0,49 0,26 0,24 0,-50 0,0 0,-24 0,0 0,-26 0,26 0,-50 0,25 0,-25 0,49 0,-24-25,25 25,24-25,25-25,-24 26,49 24,-124 0,25 0,-1 0,-24 0,0 0,-24 0,-1 0,0 0,-25 0,1 0,-50 0,-1 0,-98 0,49 0,-24 0,-1 0,25 24,50-24,49 0,25 0,25 0,75 0,-50 0,49 0,25 0,1 0,24 0,0 0,24 0,-73 0,-26 0,-24 0,-25 0,25 0,-25 25,-25-25,-124 75,75-26,0-49,-1 50,-74-25,125 0,-101 24,125-49,-49 25,49-25,74 0,-24-25,49 25,-49 0,24 0,-49 0,-25-25,25 25,-25 0,0 25,25 0,49-25,75 0,0 0,-1 0,1 0,-50 0,1 0,-1 0,-74 0,24 0,-24 0,-25 0,25 0,0 0,0 0,-1 0,1-25,0 25,-25 0,25-25,0 25,-25-49,24 49,1-25,-25 0,0 25,0-25,-25 25,-74 0,0-24,25 24,-26 0,1 0,-25 0,50 0,24 0,0 0,26 0,24 0,-25-25,25 0,0 0,0 25,49-25,-49 0,25 25,-25-24,0 24,25-25,-25 0,0 25,0-25,0 0,0 1,0-1,-50 25,50 0,-49 0,-1 0,-24 0,24 0,-24 0,-1 0,1 0,24 0,-24 0,0 0,49 0,-25 0,1 0,49 0,-50 0,25 0,-49 0,74 0,-50 0,25 0,25 0,-49 0,49 0,-25 0,25 0,-50 0,50 0,-25 0,25 0,-24 25,-1-25,0 0,25 24,-25-24,0 0,1 0,24 0,49 0,1-24,24-26,-49 50,74-50,-49 26,-25-1,74-25,-99 50,50 0,-50 0,24-25,-24 25,25 0,0 0,-25 0,25-24,0-1,-1 25,-24 0,25-25,-25 25,50 0,-50 0,25 0,24 0,-24-25,0 0,24 25,-49 0,25 0,25 0,-1 0,26-24,-1 24,1-25,-1 25,0-25,1 0,-1 0,-49 25,25-24,-25 24,-25 0,24 0,1-25,-25 25,25 0,-25 0,50 0,-50 0,24 0,26 0,-50 0,50 0,-26 0,1 0,0 0,0 0,0 25,-1-25,26 0,-25 24,0-24,-1 0,-24 25,25 0,0-25,0 0,0 50,-1-50,1 24,-25-24,50 50,-1-50,-24 25,-25 0,50-25,-25 24,-25-24,49 25,-24 0,0 0,0-25,0 49,-1-49,51 0,-75 0,49 0,1 50,0-50,-26 0,26 25,-25-25,0 0,-1 0,-24 0,50 0,-25 0,0 0,-1 0,-24 0,-49 0,-1 0,-99 0,75 0,-50 0,0 0,25 0,-1 0,26 0,24 0,1 0,49 0,-50 0,25 0,25 0,-49 0,24 0,25 0,-50 0,50 0,-24 0,24 0,-50 0,50 0,-25 0,25 0,-49 0,24 0,0 0,-25-25,50 25,-24 0,-1 0,0 0,25 0,-25 0,25 0,-25 0,1 0,24-25,0 0,0 1,24-1,1 25,0 0,-25 0,50-25,-50 25,24 0,51 0,24 0,0 0,-24 0,-26 0,1 0,-25 0,-25 0,49 0,-24 0,0 0,49 0,1 0,-51 0,26 25,-25-25,0 0,49 25,-49-25,25 24,-50-24,49 25,1-25,-1 0,1 25,0 0,-1 0,1-25,-25 0,24 0,-49 0,25 24,-25-24,-74 0,-26 0,1 0,0 0,0 50,24-50,1 0,-1 0,51 0,-51 25,26-25,-26 0,1 0,-1 0,-24 0,74 0,-49 0,0 0,49 0,25 0,-50 0,50 0,-25 0,25 0,-24 25,48-25,76 0,-26 0,25 0,0 0,50 0,-50 0,1 0,-1 0,-25 0,1 0,-26 0,26 0,-50 0,24 0,-24 0,0 0,-25 0,25 24,-50 1,-25 0,-24-25,-1 0,-24 0,-50 75,0-51,1 1,48-25,1 25,50 0,49-25,-25 0,25 0,74 0,1 0,24 0,0-25,0 25,0 0,1 0,-1 0,-49 0,-1 0,1 0,-1 0,-24 0,-25 0,50 0,-25 0,-1 0,1-25,0 0,0 25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1-12T19:44:27.886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1886 12849,'0'-25,"0"25,0-25,49 25,26-49,-51 24,26 0,-50 25,50-25,-1 0,-49 1,50 24,-25-25,-1 25,1 0,0 0,0-50,-25 50,0 0,-25 0,-74 0,0 0,-50 0,-25 0,0 0,75 0,0 0,49 0,26 0,24-25,0 25,24 0,1 0,0 0,25 0,-26 0,26 0,49 0,50 0,-50 0,75 0,24 0,-49 0,-50 0,1 0,-1-49,-25 49,-49 0,0-25,0 25,-25 0,24 0,1 0,0 0,0 0,0 0,0 0,-1 0,-24 0,0 0,-24 0,-1 0,-25 0,-49-25,-25 25,-50-49,1 24,49 25,-100-25,125 0,25 25,24-25,25 1,25 24,0-25,0 25,50-50,-25 50,0 0,-1-25,26 25,-50 0,50 0,-1 0,-49 0,25-25,25 25,-26 0,26 0,-25 0,24 0,-24 0,0 0,0 0,0 0,-25 0,49 0,-24 0,0 0,49-24,1 24,-26-25,1 0,-25 25,49 0,-74 0,25-25,-25 0,-25 25,0 0,-24 0,49 0,-25 0,0 0,0-24,25-1,25 0,0 25,-25 0,49 0,26 0,-1-25,50 25,0 0,-24 0,-1 0,-25 0,-24 0,-1 0,-49 0,25 0,-25 0,-49 0,-26 25,26-25,-1 0,-24 0,-26 0,76 25,-1-25,25 0,25 0,-25 0,24 0,26 0,0 0,24 0,0 0,1 0,-26 0,26 0,-1 0,-74 0,25 0,25 0,-50 0,-25 0,0 0,0 0,0 25,25-25,-24 0,73 24,-24-24,74 0,-24 25,-1 0,-49-25,0 0,49 0,-49 0,0 0,24 25,-49 0,50-25,-50 0,25 0,-25 24,0-24,0 0,-25 25,-25 0,50-25,-24 25,-1 0,74 0,100 24,-74-49,24 25,25 25,-99-50,-1 0,26 24,-25-24,0 0,-25 25,24-25,-24 25,0-25,-74 25,0-25,-26 0,-24 0,-24 0,73 0,-49 0,75 0,-100 0,99 0,-24 0,74 0,0 0,0 0,74 0,-24 0,-1 25,-49-25,100 24,-26 1,-24-25,24 25,-24-25,-26 25,26-25,-25 25,-25-25,-50 0,-24 0,-25 0,-1 0,1 0,-75 0,26 0,73 0,1 0,24 0,25 0,50 0,99 0,-49 0,24 0,-74 0,24 0,-24 0,49 24,-49-24,25 0,-25 25,24 0,-49-25,25 25,0 0,-50-25,0 0,-74 0,49 49,-49-49,50 0,-26 0,26 0,24 0,25 0,-25 25,25-25,25 25,0-25,24 0,-24 0,0 0,0 0,-25 25,0-1,0 1,-25-25,25 25,0 0,74-25,1 0,-1 0,-49 0,0 0,-25 0,-25 25,-25-25,1 24,24 1,-25-25,50 0,-25 25,25-25,100 0,-51 0,1 0,-25 0,24 0,-24 0,0 0,0 0,-25 0,25 25,-25-25,24 25,26-1,24-24,1 0,24 0,-49 0,24 0,-24 0,-26 0,1 0,74 0,-24 0,-1 0,1 0,-50 0,-25 0,0-24,0-1,-50 25,25-25,25 0,-99 25,-50-49,-25 49,26-50,-100 25,74 0,75 25,24 0,26 0,24-24,50-1,-1 25,1 0,50-25,-75 25,24 0,51 0,-50-25,49 25,25 0,1 0,24 0,-50 0,25 0,-24 0,-75 0,49 0,1-25,-25 1,-25 24,24-25,26 25,0-25,-26 25,26 0,-25 0,0 0,-25-25,0 0,-25 25,-25-24,-24 24,-50-50,-50 25,25 25,-74-25,0 1,49-26,75 25,-25 25,124 0,-50 0,26 0,24 0,-50 0,50 0,-25-25,25 25,-25 0,1 0,-1 0,-25 0,50 0,-25 0,25 0,0-24,0-1,25 0,-25 25,25 0,0-25,0 25,-25-25,-50 1,0 24,-49-50,0 25,-25 0,49 25,51 0,-1 0,25 0,25 0,99 0,0 0,0 0,25 0,-50 0,0 0,-49 0,49 0,0 0,-25 0,-24 0,-25 0,0 0,-50 0,-50 0,-49 0,-49 25,49 0,-25 0,0-25,50 25,-25-25,25 0,24 0,50 0,1 0,-1 0,0 24,25 1,25-25,24 0,26 0,-1 0,1 0,-1 0,1 25,-26-25,50 25,25 24,-49-49,24 25,25 0,-74-25,-26 0,1 25,-25-25,-25 0,-74 0,0 0,-50 0,-24 0,-1 0,-25 0,1 0,24 0,75 0,50 0,-1 0,25 0,0 0,1 0,24 0,-25 0,25 0,-25 25,25-1,0 26,25-50,49 0,-24 0,24 0,1 0,24 0,-50 0,26 0,-26 0,-24 0,0 0,25 0,-50 0,0 0,-75 0,-24 0,-50 25,50 0,0-25,-25 49,49-49,1 25,49-25,25 0,-25 0,1 0,24 25,74-25,100 0,-26 0,51 0,-26 0,-49 0,50 0,-99 0,-26 0,26 25,-26-25,50 24,-49-24,74 25,-25-25,-24 0,-51 0,1 25,-50-25,-74 0,-50 0,-49 0,24 0,-74 0,50 0,74 0,0 0,49 0,51 0,24 0,-25 0,25 25,0-25,49 25,26-25,-26 0,26 0,-1 0,-24 0,-25 0,-75 0,0 0,-123 0,74 0,-1 24,1-24,0 50,25-50,24 0,-24 0,49 0,25 0,0 0,0 0,99 0,-25 0,-74 0,50 0,-25 0,0 0,-1 0,1 0,-25 0,25 0,0 0,0 0,-25 25,0-25,-50 25,50-25,-25 24,-24 1,49-25,-25 0,25 25,25 0,74 0,0-25,124 0,-49 0,-25 0,0 0,-50 0,0 0,-49 0,-26 0,1 0,-25 24,25-24,-50 0,-74 0,0 0,-25 0,49 0,75 0,-25 0,25 0,25 0,99 0,-49 0,-1 0,1 0,-51 0,51 0,-1 0,-24 0,74 0,-50 0,1 0,-1 0,-24 0,24 0,-24 0,-25 0,-1 0,1 0,-74 0,-51 0,1 0,25 0,24 0,0 0,50 0,0 0,25 0,50 0,-26 0,26 0,-26 0,51 0,-1 0,50 25,-100 0,26-25,-26 25,-24-25,0 0,-25 0,25 0,-1 0,1 0,-25 0,25 0,-25 0,25 0,-25 0,-25 0,0 0,-49 0,49 0,-25 0,50 0,-24 0,-1 0,0 0,0 0,0 0,1 0,-1 0,0 25,-25-25,26 0,-51 25,50-1,1-24,-26 0,0 0,-24 0,-1 0,1 0,-25 0,24 0,51 0,-26 0,0 0,26 0,-1 0,-25 0,1 0,-26 0,50 0,-49 0,-25 0,49 0,-24 0,-1 0,75 0,-49 0,49 0,-25 0,25 0,-25 0,25 0,-25 0,0 0,25 0,25 0,50 25,-51-25,51 0,24 25,-24-25,49 0,0 0,-25 0,0 0,-49 0,-1 0,-49 0,0 0,-25 0,-49 0,0 0,49 0,-25 0,1 0,49 0,-25 0,0 0,25 0,-25 0,0 25,1 0,24-25,0 0,49 24,1-24,24 0,1 0,-1 0,-49 0,24 0,1 0,-50 0,25 0,-25 0,0-24,-25 24,25-25,-25 0,25 25,-49-25,49 25,-25 0,25 0,-25-25,0 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1-12T19:44:31.376"/>
    </inkml:context>
    <inkml:brush xml:id="br0">
      <inkml:brushProperty name="width" value="0.08819" units="cm"/>
      <inkml:brushProperty name="height" value="0.35278" units="cm"/>
      <inkml:brushProperty name="color" value="#9C4A09"/>
      <inkml:brushProperty name="tip" value="rectangle"/>
      <inkml:brushProperty name="rasterOp" value="maskPen"/>
    </inkml:brush>
  </inkml:definitions>
  <inkml:trace contextRef="#ctx0" brushRef="#br0">3944 12402,'0'0,"0"0,25 0,0 0,0 0,-25 0,25 0,-1 0,1 0,0 0,25 0,-26 25,-24-25,0 25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1-12T19:44:45.742"/>
    </inkml:context>
    <inkml:brush xml:id="br0">
      <inkml:brushProperty name="width" value="0.08819" units="cm"/>
      <inkml:brushProperty name="height" value="0.35278" units="cm"/>
      <inkml:brushProperty name="color" value="#92D050"/>
      <inkml:brushProperty name="tip" value="rectangle"/>
      <inkml:brushProperty name="rasterOp" value="maskPen"/>
    </inkml:brush>
  </inkml:definitions>
  <inkml:trace contextRef="#ctx0" brushRef="#br0">1960 10542,'-25'0,"50"0,74 0,-24 0,24 0,-25 0,25 0,-49 0,0 0,-26 0,26 0,-25 0,0 0,-25 0,-25 0,25 0,-50 0,25 0,1 25,-1-25,-25 0,25 25,1-25,24 0,-25 24,25-24,74 0,1-24,49-1,24 0,-48 0,24 0,-75 1,26 24,-1-25,-49 25,25 0,-26-25,1 25,25-25,-50 25,-75 0,51-25,-51 25,26 0,-1 0,-49 0,49 0,0 0,-24-24,49 24,-24 0,-1-25,50 25,-25 0,0-25,1 25,24-25,0 0,24 25,1-24,0 24,0 0,0-25,-25 25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1-12T19:44:55.798"/>
    </inkml:context>
    <inkml:brush xml:id="br0">
      <inkml:brushProperty name="width" value="0.08819" units="cm"/>
      <inkml:brushProperty name="height" value="0.35278" units="cm"/>
      <inkml:brushProperty name="color" value="#92D050"/>
      <inkml:brushProperty name="tip" value="rectangle"/>
      <inkml:brushProperty name="rasterOp" value="maskPen"/>
    </inkml:brush>
  </inkml:definitions>
  <inkml:trace contextRef="#ctx0" brushRef="#br0">2307 10319,'-25'0,"1"0,-1 0,25 0,-25 25,0-25,25 24,-25-24,25 0,25 0,0 0,49 0,-24 0,49 0,0 0,1 0,24 0,0 0,-50 0,1 0,24 0,-74 0,-1 0,1 0,-25 0,25 0,0 0,24 0,-24-24,0 24,-25 0,25 0,-25 0,49 0,-49 0,25-25,0 25,0 0,0 0,24 0,-24 0,0 0,0 0,-25-25,24 25,1 0,25 0,-25 0,-1 0,26 0,24 0,26 0,-75 0,49 0,-24 0,-26 0,-24 0,25 0,0 0,0 0,-25 0,49 0,-24 0,0 0,25 0,-1 25,1-25,-50 25,25-25,-1 0,1 0,-25 24,0 1,-25 0,1-25,-26 25,25-25,0 25,1-25,-1 0,0 0,25 0,-25 0,0 24,1-24,-1 0,25 0,-50 0,25 0,-24 0,49 0,-25 0,0 0,0 0,1 0,-26 0,0 0,1 0,-1 0,-24 0,24 0,0 0,-24 0,24 50,50-50,-24 0,-1 0,0 0,0 0,25 25,0 0,25 24,49-49,-24 0,0 25,24-25,50 0,-50 0,1 0,-50 0,49 0,-49 0,49 0,-49 0,0 0,0 0,-25 0,25 0,-1 0,1 0,0 0,25 0,-26 0,-24 0,50 0,-25 0,24 0,-49 0,50 0,-25 0,-25 0,25 0,-1 25,-24-25,0 25,-24-25,-1 24,0-24,0 0,0 0,-24 0,-1 50,1-50,24 0,0 0,0 0,0 0,25 25,-49-25,24 0,25 0,-50 0,26 0,24 0,-50 0,25 0,0 0,1 0,24 0,-25 0,0 0,0 0,0 25,0-1,1-24,-1 0,0 0,0 0,0 0,1 0,-1 0,-25 0,50 25,-25-25,1 0,-1 25,-50-25,75 25,-24-25,-1 0,0 0,0 0,-24 25,49-25,-25 0,0 0,25 0,-25 0,25 0,-25 0,-24 24,49-24,-50 0,1 25,-1-25,25 0,25 25,-49-25,24 0,25 0,-25 0,0 0,-25 0,50 0,-24 0,-1 0,0 0,0 0,0 0,1 0,-26 0,50 0,-25 0,-24 0,24 0,0 0,-25 0,1 0,-1 0,25 0,-24 0,24 0,0 0,-24 0,49 0,-50 0,25 0,-24 0,24 0,-25 0,1 0,-1 0,25 0,-24 0,-1 0,50 0,-25 0,0 0,0 0,25 0,-24 0,-1 0,0 0,25 0,-50 0,26 0,24 0,-50-25,25 25,0 0,1 0,24 0,-25-25,0 25,25 0,0-24,0-1,0 25,0-25,0 0,0 0,0 1,0-1,0 0,0 25,0-25,0 25,0-25,0 1,0-1,0 25,25-50,-25 50,0-49,25 49,-1-25,-24 0,0 0,25 25,0-49,0 49,-25-25,25 25,-1-25,-24 0,75 25,-75 0,74-49,-49 49,25-25,-25 25,74-25,-50 0,-24 25,25-25,-1 25,-24-24,0 24,-25 0,25 0,0 0,-1 0,-24 0,25 0,0 0,-25-25,25 0,-25 25,25 0,-25 0,49 0,-49 25,0-25,-49 25,49-25,-25 0,-25 24,25-24,-24 25,-1-25,-24 25,74-25,-75 25,1 0,24-1,1-24,24 0,-50 25,75 0,-49-25,24 25,25-25,-25 0,0 0,1 25,24-1,-25 1,0-25,25 25,-25 0,0 0,25-1,0-24,0 25,0 0,0 25,25-50,50 24,-1-24,25 25,25-25,25 0,50 0,-26 25,75-25,-124 0,25 0,-74 0,-26 0,-24 0,-25 0,0 0,-25-25,0 25,-24 0,-26 0,1 0,-1 0,-24 0,25 0,24 0,25 0,1 0,-1 0,74 0,51-25,48 1,26-1,0-25,-1 25,-24 25,-50-24,-24 24,-26-25,-24 25,-25 0,0 0,-25 0,-24 0,-1 0,-99 49,75-49,-75 25,0 25,50-1,-25-24,50-25,-1 25,26-25,-1 0,25 0,0 25,1-25,24 0,-50 25,0-25,26 24,-26-24,0 0,1 25,24 0,25-25,-25 25,0-25,-24 25,49-1,-25-24,25 25,-25-25,25 25,0 0,0-25,25 25,25-25,-50 0,24 0,51 0,24 0,-25 0,50 0,-24 0,48 0,-24 0,-24 0,-1 0,-25 0,-74 0,25 0,-25 0,25 0,-25 0,25 0,-25 0,-75 0,1 0,-25 0,24 0,1 0,-1 0,51 0,-1 0,25 0,49 0,26 0,-1 0,26 0,-51 0,50 0,1 0,24 0,49 0,-74 0,25 0,25 0,-25 0,50 0,-25 0,-75 0,-24 0,-1 0,-49 0,0 0,-24 0,-51 0,1 0,-1 0,1 0,24 0,1 24,-26-24,51 0,-1 0,25 25,0-50,49 1,1-1,24-25,1 25,24-74,-49 74,49 1,-50-26,-24 25,0 0,0 25,24-49,-49 49,25-25,-25 0,25 25,-25-25,0 25,0-24,0-1,0 0,0 25,0-25,0 0,0 1,0 24,0-25,-50 0,-24 0,49 0,-49 25,-1 0,1-24,-25 24,24 0,-24 0,25 0,-1 0,50 0,-24 0,49 0,-25 0,25 0,-25-25,25 0,0 0,0 25,25 0,-25 0,25-25,-50 1,-49-1,24 0,-49 25,24 0,-24-50,0 50,49 0,-24 0,24 0,26-24,-51 24,1-25,49 25,-50 0,75 0,-49-25,24 25,25 0,-50 0,26 0,-1 0,-25-25,50 25,-25 0,-24 0,49 0,-50 0,50 25,-49 49,24-24,-25 0,25-1,1-24,-1 25,0-50,0 49,25-49,-25 25,25 25,-24-50,-1 24,25 1,0-25,0 25,0-25,0 50,0-50,0 24,0-24,0 50,0-50,0 25,0-25,0 49,0-49,0 25,0-25,0 50,0-50,0 25,0-25,0 24,0-24,0 25,0 0,0-25,0 25,0 24,25-49,-25 50,0-50,24 25,1 0,0-1,0 1,24 25,-24-25,25 0,-50-25,49 0,1 24,-50-24,25 0,0 0,-1 0,-24 0,25 0,0 0,0 0,-25 0,49 0,1 0,-50 0,50 0,24 0,-24 0,24 0,-49 0,49 0,1 0,-50 0,49 0,-74 0,25 0,0 0,-1 0,-24 0,25 0,25 0,-50 0,25 0,-1 0,1 0,0-24,0 24,49 0,-24-25,-1 0,1 25,0-25,-26 0,1 25,-25-25,50 25,-25-49,0 49,-25-25,0 0,0 0,0 25,0-24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119D38-B516-427C-A7A5-637CD4D0EC9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31DEE7-37C6-4491-9A74-BFEAEF9246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118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31DEE7-37C6-4491-9A74-BFEAEF9246D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3354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13" Type="http://schemas.openxmlformats.org/officeDocument/2006/relationships/image" Target="../media/image7.gif"/><Relationship Id="rId18" Type="http://schemas.openxmlformats.org/officeDocument/2006/relationships/image" Target="../media/image12.gif"/><Relationship Id="rId3" Type="http://schemas.openxmlformats.org/officeDocument/2006/relationships/image" Target="../media/image5.gif"/><Relationship Id="rId21" Type="http://schemas.openxmlformats.org/officeDocument/2006/relationships/image" Target="../media/image15.gif"/><Relationship Id="rId7" Type="http://schemas.openxmlformats.org/officeDocument/2006/relationships/image" Target="../media/image7.emf"/><Relationship Id="rId12" Type="http://schemas.openxmlformats.org/officeDocument/2006/relationships/image" Target="../media/image6.gif"/><Relationship Id="rId17" Type="http://schemas.openxmlformats.org/officeDocument/2006/relationships/image" Target="../media/image11.gi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0.gif"/><Relationship Id="rId20" Type="http://schemas.openxmlformats.org/officeDocument/2006/relationships/image" Target="../media/image14.gif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2.xml"/><Relationship Id="rId11" Type="http://schemas.openxmlformats.org/officeDocument/2006/relationships/image" Target="../media/image9.emf"/><Relationship Id="rId5" Type="http://schemas.openxmlformats.org/officeDocument/2006/relationships/image" Target="../media/image6.emf"/><Relationship Id="rId15" Type="http://schemas.openxmlformats.org/officeDocument/2006/relationships/image" Target="../media/image9.gif"/><Relationship Id="rId10" Type="http://schemas.openxmlformats.org/officeDocument/2006/relationships/customXml" Target="../ink/ink4.xml"/><Relationship Id="rId19" Type="http://schemas.openxmlformats.org/officeDocument/2006/relationships/image" Target="../media/image13.gif"/><Relationship Id="rId4" Type="http://schemas.openxmlformats.org/officeDocument/2006/relationships/customXml" Target="../ink/ink1.xml"/><Relationship Id="rId9" Type="http://schemas.openxmlformats.org/officeDocument/2006/relationships/image" Target="../media/image8.emf"/><Relationship Id="rId14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8.xml"/><Relationship Id="rId3" Type="http://schemas.openxmlformats.org/officeDocument/2006/relationships/image" Target="../media/image16.emf"/><Relationship Id="rId7" Type="http://schemas.openxmlformats.org/officeDocument/2006/relationships/image" Target="../media/image18.emf"/><Relationship Id="rId2" Type="http://schemas.openxmlformats.org/officeDocument/2006/relationships/customXml" Target="../ink/ink5.xml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7.xml"/><Relationship Id="rId11" Type="http://schemas.openxmlformats.org/officeDocument/2006/relationships/image" Target="../media/image20.emf"/><Relationship Id="rId5" Type="http://schemas.openxmlformats.org/officeDocument/2006/relationships/image" Target="../media/image17.emf"/><Relationship Id="rId10" Type="http://schemas.openxmlformats.org/officeDocument/2006/relationships/customXml" Target="../ink/ink9.xml"/><Relationship Id="rId4" Type="http://schemas.openxmlformats.org/officeDocument/2006/relationships/customXml" Target="../ink/ink6.xml"/><Relationship Id="rId9" Type="http://schemas.openxmlformats.org/officeDocument/2006/relationships/image" Target="../media/image19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9314660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tabuli.</a:t>
            </a:r>
          </a:p>
          <a:p>
            <a:r>
              <a:rPr lang="cs-CZ" dirty="0" smtClean="0"/>
              <a:t>Určeno pro 3.ročník ZŠ</a:t>
            </a:r>
          </a:p>
          <a:p>
            <a:r>
              <a:rPr lang="cs-CZ" dirty="0" smtClean="0"/>
              <a:t>Člověk a </a:t>
            </a:r>
            <a:r>
              <a:rPr lang="cs-CZ" smtClean="0"/>
              <a:t>jeho svět-</a:t>
            </a:r>
            <a:r>
              <a:rPr lang="cs-CZ" dirty="0" err="1" smtClean="0"/>
              <a:t>Místo,kde</a:t>
            </a:r>
            <a:r>
              <a:rPr lang="cs-CZ" dirty="0" smtClean="0"/>
              <a:t> žijeme-Nadmořská výška</a:t>
            </a:r>
          </a:p>
          <a:p>
            <a:r>
              <a:rPr lang="cs-CZ" dirty="0" smtClean="0"/>
              <a:t>Žáci se seznamují s typem krajiny podle nadmořské výšky.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AppData\Local\Microsoft\Windows\Temporary Internet Files\Content.IE5\HFLBR8VS\MM90028286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137" y="2819400"/>
            <a:ext cx="847725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ana\AppData\Local\Microsoft\Windows\Temporary Internet Files\Content.IE5\HFLBR8VS\MM90028286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2290"/>
            <a:ext cx="9144000" cy="558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na\AppData\Local\Microsoft\Windows\Temporary Internet Files\Content.IE5\M3TY2DVT\MM900172546[2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50" y="2782331"/>
            <a:ext cx="5107818" cy="1654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1AUJ13JM\MM90028349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476672"/>
            <a:ext cx="7416824" cy="3428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V="1">
            <a:off x="3131840" y="2190962"/>
            <a:ext cx="0" cy="3385988"/>
          </a:xfrm>
          <a:prstGeom prst="straightConnector1">
            <a:avLst/>
          </a:prstGeom>
          <a:ln w="5715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905250" y="1657564"/>
            <a:ext cx="4522392" cy="58477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N .  .  .  .  .  .  .  Á    V . </a:t>
            </a:r>
            <a:r>
              <a:rPr lang="cs-CZ" sz="3200" dirty="0"/>
              <a:t> </a:t>
            </a:r>
            <a:r>
              <a:rPr lang="cs-CZ" sz="3200" dirty="0" smtClean="0"/>
              <a:t>.  . 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16" y="5392284"/>
            <a:ext cx="1611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VÝŠKA KRAJINY</a:t>
            </a:r>
            <a:endParaRPr lang="cs-CZ" dirty="0"/>
          </a:p>
        </p:txBody>
      </p:sp>
      <p:pic>
        <p:nvPicPr>
          <p:cNvPr id="2055" name="Picture 7" descr="C:\Users\Dana\AppData\Local\Microsoft\Windows\Temporary Internet Files\Content.IE5\1AUJ13JM\MM900046651[2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819400"/>
            <a:ext cx="9144000" cy="4038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17503" y="2271397"/>
            <a:ext cx="2088329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VÝŠKA KRAJINY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6093296"/>
            <a:ext cx="3485891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VÝŠKA OD HLADINY MOŘE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2667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Dana\AppData\Local\Microsoft\Windows\Temporary Internet Files\Content.IE5\1AUJ13JM\MM900046651[2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80" y="5069770"/>
            <a:ext cx="9144000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3" name="Rukopis 12"/>
              <p14:cNvContentPartPr/>
              <p14:nvPr/>
            </p14:nvContentPartPr>
            <p14:xfrm>
              <a:off x="36000" y="4947120"/>
              <a:ext cx="9108360" cy="268200"/>
            </p14:xfrm>
          </p:contentPart>
        </mc:Choice>
        <mc:Fallback xmlns="">
          <p:pic>
            <p:nvPicPr>
              <p:cNvPr id="13" name="Rukopis 12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9800" y="4883400"/>
                <a:ext cx="9140400" cy="39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4" name="Rukopis 13"/>
              <p14:cNvContentPartPr/>
              <p14:nvPr/>
            </p14:nvContentPartPr>
            <p14:xfrm>
              <a:off x="27000" y="3821760"/>
              <a:ext cx="830880" cy="152280"/>
            </p14:xfrm>
          </p:contentPart>
        </mc:Choice>
        <mc:Fallback xmlns="">
          <p:pic>
            <p:nvPicPr>
              <p:cNvPr id="14" name="Rukopis 13"/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160" y="3758400"/>
                <a:ext cx="862560" cy="27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5" name="Rukopis 14"/>
              <p14:cNvContentPartPr/>
              <p14:nvPr/>
            </p14:nvContentPartPr>
            <p14:xfrm>
              <a:off x="821520" y="3223440"/>
              <a:ext cx="8296200" cy="670320"/>
            </p14:xfrm>
          </p:contentPart>
        </mc:Choice>
        <mc:Fallback xmlns="">
          <p:pic>
            <p:nvPicPr>
              <p:cNvPr id="15" name="Rukopis 14"/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05680" y="3160080"/>
                <a:ext cx="8327880" cy="79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6" name="Rukopis 15"/>
              <p14:cNvContentPartPr/>
              <p14:nvPr/>
            </p14:nvContentPartPr>
            <p14:xfrm>
              <a:off x="53640" y="1161000"/>
              <a:ext cx="9073080" cy="1464840"/>
            </p14:xfrm>
          </p:contentPart>
        </mc:Choice>
        <mc:Fallback xmlns="">
          <p:pic>
            <p:nvPicPr>
              <p:cNvPr id="16" name="Rukopis 15"/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7800" y="1097280"/>
                <a:ext cx="9104760" cy="1591920"/>
              </a:xfrm>
              <a:prstGeom prst="rect">
                <a:avLst/>
              </a:prstGeom>
            </p:spPr>
          </p:pic>
        </mc:Fallback>
      </mc:AlternateContent>
      <p:cxnSp>
        <p:nvCxnSpPr>
          <p:cNvPr id="19" name="Přímá spojnice se šipkou 18"/>
          <p:cNvCxnSpPr/>
          <p:nvPr/>
        </p:nvCxnSpPr>
        <p:spPr>
          <a:xfrm>
            <a:off x="3163868" y="5023130"/>
            <a:ext cx="0" cy="1319282"/>
          </a:xfrm>
          <a:prstGeom prst="straightConnector1">
            <a:avLst/>
          </a:prstGeom>
          <a:ln w="762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3057512" y="1060920"/>
            <a:ext cx="0" cy="5219692"/>
          </a:xfrm>
          <a:prstGeom prst="straightConnector1">
            <a:avLst/>
          </a:prstGeom>
          <a:ln w="76200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962573" y="3409018"/>
            <a:ext cx="2047355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nad  200 m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437460" y="5281567"/>
            <a:ext cx="1850186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o 200  m</a:t>
            </a:r>
            <a:endParaRPr lang="cs-CZ" sz="3200" dirty="0"/>
          </a:p>
        </p:txBody>
      </p:sp>
      <p:pic>
        <p:nvPicPr>
          <p:cNvPr id="3076" name="Picture 4" descr="C:\Users\Dana\AppData\Local\Microsoft\Windows\Temporary Internet Files\Content.IE5\1AUJ13JM\MM900309781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763" y="1314818"/>
            <a:ext cx="1147515" cy="1365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3077" name="Picture 5" descr="C:\Users\Dana\AppData\Local\Microsoft\Windows\Temporary Internet Files\Content.IE5\6HVMEIDX\MM900300554[1]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" y="5092862"/>
            <a:ext cx="1411610" cy="1105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Dana\AppData\Local\Microsoft\Windows\Temporary Internet Files\Content.IE5\M3TY2DVT\MM900283106[1]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9750" y="100737"/>
            <a:ext cx="1346176" cy="87999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Dana\AppData\Local\Microsoft\Windows\Temporary Internet Files\Content.IE5\6HVMEIDX\MM900365296[1].gif"/>
          <p:cNvPicPr>
            <a:picLocks noChangeAspect="1" noChangeArrowheads="1" noCrop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248912" y="5545278"/>
            <a:ext cx="1028700" cy="1670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Dana\AppData\Local\Microsoft\Windows\Temporary Internet Files\Content.IE5\6HVMEIDX\MM900283642[1].gif"/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100" y="4427647"/>
            <a:ext cx="1110828" cy="1190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Dana\AppData\Local\Microsoft\Windows\Temporary Internet Files\Content.IE5\HFLBR8VS\MM900336411[1].gif"/>
          <p:cNvPicPr>
            <a:picLocks noChangeAspect="1" noChangeArrowheads="1" noCrop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2812" y="3111853"/>
            <a:ext cx="1224136" cy="1563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Dana\AppData\Local\Microsoft\Windows\Temporary Internet Files\Content.IE5\6HVMEIDX\MM900365295[1].gif"/>
          <p:cNvPicPr>
            <a:picLocks noChangeAspect="1" noChangeArrowheads="1" noCrop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723" y="1855481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Dana\AppData\Local\Microsoft\Windows\Temporary Internet Files\Content.IE5\1AUJ13JM\MM900336412[1].gif"/>
          <p:cNvPicPr>
            <a:picLocks noChangeAspect="1" noChangeArrowheads="1" noCrop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907" y="4484521"/>
            <a:ext cx="1332632" cy="1471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Dana\AppData\Local\Microsoft\Windows\Temporary Internet Files\Content.IE5\6HVMEIDX\MM900309775[1].gif"/>
          <p:cNvPicPr>
            <a:picLocks noChangeAspect="1" noChangeArrowheads="1" noCrop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884181"/>
            <a:ext cx="1368152" cy="1658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Dana\AppData\Local\Microsoft\Windows\Temporary Internet Files\Content.IE5\M3TY2DVT\MM900323798[1].gif"/>
          <p:cNvPicPr>
            <a:picLocks noChangeAspect="1" noChangeArrowheads="1" noCrop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768" y="3000582"/>
            <a:ext cx="1260386" cy="146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2" name="TextovéPole 3071"/>
          <p:cNvSpPr txBox="1"/>
          <p:nvPr/>
        </p:nvSpPr>
        <p:spPr>
          <a:xfrm>
            <a:off x="53640" y="837834"/>
            <a:ext cx="12907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 smtClean="0"/>
              <a:t>nížina</a:t>
            </a:r>
            <a:endParaRPr lang="cs-CZ" sz="3600" i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818550" y="996746"/>
            <a:ext cx="2157770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vrchovina </a:t>
            </a:r>
            <a:r>
              <a:rPr lang="cs-CZ" dirty="0" smtClean="0"/>
              <a:t>     </a:t>
            </a:r>
          </a:p>
          <a:p>
            <a:endParaRPr lang="cs-CZ" dirty="0"/>
          </a:p>
        </p:txBody>
      </p:sp>
      <p:sp>
        <p:nvSpPr>
          <p:cNvPr id="3091" name="TextovéPole 3090"/>
          <p:cNvSpPr txBox="1"/>
          <p:nvPr/>
        </p:nvSpPr>
        <p:spPr>
          <a:xfrm>
            <a:off x="3568921" y="674225"/>
            <a:ext cx="9480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hory</a:t>
            </a:r>
            <a:endParaRPr lang="cs-CZ" sz="3200" i="1" dirty="0"/>
          </a:p>
        </p:txBody>
      </p:sp>
      <p:sp>
        <p:nvSpPr>
          <p:cNvPr id="3092" name="TextovéPole 3091"/>
          <p:cNvSpPr txBox="1"/>
          <p:nvPr/>
        </p:nvSpPr>
        <p:spPr>
          <a:xfrm>
            <a:off x="144119" y="219998"/>
            <a:ext cx="5025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jaké krajině se nachází lidé na obrázku-spoj čarou.</a:t>
            </a:r>
            <a:endParaRPr lang="cs-CZ" dirty="0"/>
          </a:p>
        </p:txBody>
      </p:sp>
      <p:pic>
        <p:nvPicPr>
          <p:cNvPr id="57" name="Picture 4" descr="C:\Users\Dana\AppData\Local\Microsoft\Windows\Temporary Internet Files\Content.IE5\1AUJ13JM\MM900309781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115" y="1302904"/>
            <a:ext cx="1147515" cy="13653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58" name="Picture 9" descr="C:\Users\Dana\AppData\Local\Microsoft\Windows\Temporary Internet Files\Content.IE5\HFLBR8VS\MM900336411[1].gif"/>
          <p:cNvPicPr>
            <a:picLocks noChangeAspect="1" noChangeArrowheads="1" noCrop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222" y="3175777"/>
            <a:ext cx="1224136" cy="1563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10" descr="C:\Users\Dana\AppData\Local\Microsoft\Windows\Temporary Internet Files\Content.IE5\6HVMEIDX\MM900365295[1].gif"/>
          <p:cNvPicPr>
            <a:picLocks noChangeAspect="1" noChangeArrowheads="1" noCrop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075" y="1843567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14" descr="C:\Users\Dana\AppData\Local\Microsoft\Windows\Temporary Internet Files\Content.IE5\6HVMEIDX\MM900309775[1].gif"/>
          <p:cNvPicPr>
            <a:picLocks noChangeAspect="1" noChangeArrowheads="1" noCrop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688" y="2872267"/>
            <a:ext cx="1368152" cy="1658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38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072" grpId="0"/>
      <p:bldP spid="50" grpId="0"/>
      <p:bldP spid="3091" grpId="0"/>
      <p:bldP spid="309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3564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Spoj čarou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do 200 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nad </a:t>
            </a:r>
            <a:r>
              <a:rPr lang="cs-CZ" dirty="0"/>
              <a:t>200 m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     vysočina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hory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nížina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vrchovina</a:t>
            </a:r>
            <a:endParaRPr lang="cs-CZ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5" name="Rukopis 4"/>
              <p14:cNvContentPartPr/>
              <p14:nvPr/>
            </p14:nvContentPartPr>
            <p14:xfrm>
              <a:off x="559932" y="5445224"/>
              <a:ext cx="1170000" cy="402120"/>
            </p14:xfrm>
          </p:contentPart>
        </mc:Choice>
        <mc:Fallback xmlns="">
          <p:pic>
            <p:nvPicPr>
              <p:cNvPr id="5" name="Rukopis 4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44092" y="5381504"/>
                <a:ext cx="1201680" cy="52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Rukopis 5"/>
              <p14:cNvContentPartPr/>
              <p14:nvPr/>
            </p14:nvContentPartPr>
            <p14:xfrm>
              <a:off x="656424" y="4456956"/>
              <a:ext cx="1330920" cy="545040"/>
            </p14:xfrm>
          </p:contentPart>
        </mc:Choice>
        <mc:Fallback xmlns="">
          <p:pic>
            <p:nvPicPr>
              <p:cNvPr id="6" name="Rukopis 5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0584" y="4393596"/>
                <a:ext cx="1362600" cy="67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Rukopis 6"/>
              <p14:cNvContentPartPr/>
              <p14:nvPr/>
            </p14:nvContentPartPr>
            <p14:xfrm>
              <a:off x="1419840" y="4464720"/>
              <a:ext cx="89640" cy="18360"/>
            </p14:xfrm>
          </p:contentPart>
        </mc:Choice>
        <mc:Fallback xmlns="">
          <p:pic>
            <p:nvPicPr>
              <p:cNvPr id="7" name="Rukopis 6"/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404000" y="4401360"/>
                <a:ext cx="121320" cy="14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8" name="Rukopis 7"/>
              <p14:cNvContentPartPr/>
              <p14:nvPr/>
            </p14:nvContentPartPr>
            <p14:xfrm>
              <a:off x="696600" y="3670200"/>
              <a:ext cx="518400" cy="151920"/>
            </p14:xfrm>
          </p:contentPart>
        </mc:Choice>
        <mc:Fallback xmlns="">
          <p:pic>
            <p:nvPicPr>
              <p:cNvPr id="8" name="Rukopis 7"/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80760" y="3606480"/>
                <a:ext cx="550080" cy="27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9" name="Rukopis 8"/>
              <p14:cNvContentPartPr/>
              <p14:nvPr/>
            </p14:nvContentPartPr>
            <p14:xfrm>
              <a:off x="582032" y="3670200"/>
              <a:ext cx="1188000" cy="446760"/>
            </p14:xfrm>
          </p:contentPart>
        </mc:Choice>
        <mc:Fallback xmlns="">
          <p:pic>
            <p:nvPicPr>
              <p:cNvPr id="9" name="Rukopis 8"/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566192" y="3606840"/>
                <a:ext cx="1219680" cy="573840"/>
              </a:xfrm>
              <a:prstGeom prst="rect">
                <a:avLst/>
              </a:prstGeom>
            </p:spPr>
          </p:pic>
        </mc:Fallback>
      </mc:AlternateContent>
      <p:cxnSp>
        <p:nvCxnSpPr>
          <p:cNvPr id="11" name="Přímá spojnice 10"/>
          <p:cNvCxnSpPr/>
          <p:nvPr/>
        </p:nvCxnSpPr>
        <p:spPr>
          <a:xfrm>
            <a:off x="-1404664" y="1628800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857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3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106</Words>
  <Application>Microsoft Office PowerPoint</Application>
  <PresentationFormat>Předvádění na obrazovce (4:3)</PresentationFormat>
  <Paragraphs>34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 Spoj čarou</vt:lpstr>
      <vt:lpstr>Zdroje použití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29</cp:revision>
  <dcterms:created xsi:type="dcterms:W3CDTF">2011-06-20T10:40:08Z</dcterms:created>
  <dcterms:modified xsi:type="dcterms:W3CDTF">2013-02-18T15:26:19Z</dcterms:modified>
</cp:coreProperties>
</file>