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2" r:id="rId7"/>
    <p:sldId id="267" r:id="rId8"/>
    <p:sldId id="263" r:id="rId9"/>
    <p:sldId id="265" r:id="rId10"/>
    <p:sldId id="264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68" d="100"/>
          <a:sy n="68" d="100"/>
        </p:scale>
        <p:origin x="-1362" y="-3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VY_32_INOVACE_02_Oceány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err="1" smtClean="0"/>
            <a:t>TEMA:Rozmanitost</a:t>
          </a:r>
          <a:r>
            <a:rPr lang="cs-CZ" sz="2000" dirty="0" smtClean="0"/>
            <a:t> přírody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VY_32_INOVACE_02_Oceány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TEMA:Rozmanitost</a:t>
          </a:r>
          <a:r>
            <a:rPr lang="cs-CZ" sz="2000" kern="1200" dirty="0" smtClean="0"/>
            <a:t> přírody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EAD0F3-0B41-4501-8E85-B53D96C8BA51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4E542-3C3D-40AA-BFD4-2CC3A0B72F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150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25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8085185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využitelný na interaktivní tabuli</a:t>
            </a:r>
          </a:p>
          <a:p>
            <a:r>
              <a:rPr lang="cs-CZ" dirty="0" smtClean="0"/>
              <a:t>Učivo určeno pro 5.ročník ZŠ</a:t>
            </a:r>
          </a:p>
          <a:p>
            <a:r>
              <a:rPr lang="cs-CZ" dirty="0" smtClean="0"/>
              <a:t>Člověk a jeho svět-Rozmanitost přírody-Oceány</a:t>
            </a:r>
          </a:p>
          <a:p>
            <a:pPr marL="0" indent="0">
              <a:buNone/>
            </a:pPr>
            <a:r>
              <a:rPr lang="cs-CZ" dirty="0" smtClean="0"/>
              <a:t>   Žáci poznávají rozmanitost podmínek života na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Zemi.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455" y="0"/>
            <a:ext cx="9126812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225640" y="5766567"/>
            <a:ext cx="2850717" cy="1015663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6000" i="1" dirty="0" smtClean="0">
                <a:solidFill>
                  <a:schemeClr val="bg1"/>
                </a:solidFill>
              </a:rPr>
              <a:t>OCEÁNY</a:t>
            </a:r>
            <a:endParaRPr lang="cs-CZ" sz="6000" i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404664"/>
            <a:ext cx="5365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ŽIVOT V MOŘÍCH A OCEÁNECH JE:   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2372" y="1029871"/>
            <a:ext cx="13694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CHUDÝ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37700" y="1029871"/>
            <a:ext cx="28187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STEJNĚ BOHATÝ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13329" y="1533834"/>
            <a:ext cx="1867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JAKO NA PEVNINĚ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Dana\AppData\Local\Microsoft\Windows\Temporary Internet Files\Content.IE5\HFLBR8VS\MM900365151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30" y="5139597"/>
            <a:ext cx="1944216" cy="1446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ana\AppData\Local\Microsoft\Windows\Temporary Internet Files\Content.IE5\6HVMEIDX\MM900365158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12976"/>
            <a:ext cx="1880050" cy="126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ana\AppData\Local\Microsoft\Windows\Temporary Internet Files\Content.IE5\M3TY2DVT\MM900365159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061" y="3429000"/>
            <a:ext cx="1323392" cy="137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ana\AppData\Local\Microsoft\Windows\Temporary Internet Files\Content.IE5\HFLBR8VS\MM900356649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463" y="5229200"/>
            <a:ext cx="2755679" cy="132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Dana\AppData\Local\Microsoft\Windows\Temporary Internet Files\Content.IE5\HFLBR8VS\MM900282885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641" y="4221089"/>
            <a:ext cx="2813296" cy="1513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Šipka dolů 11"/>
          <p:cNvSpPr/>
          <p:nvPr/>
        </p:nvSpPr>
        <p:spPr>
          <a:xfrm rot="1815978">
            <a:off x="6458989" y="1955338"/>
            <a:ext cx="484632" cy="1422934"/>
          </a:xfrm>
          <a:prstGeom prst="downArrow">
            <a:avLst>
              <a:gd name="adj1" fmla="val 50000"/>
              <a:gd name="adj2" fmla="val 6741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823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2936"/>
            <a:ext cx="9126812" cy="693093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365104"/>
            <a:ext cx="4203366" cy="2492896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773872" y="6264796"/>
            <a:ext cx="2293899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KORÁLOVÉ OSTROVY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93689" y="0"/>
            <a:ext cx="7467249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KORÁLI JSOU   </a:t>
            </a:r>
            <a:r>
              <a:rPr lang="cs-CZ" sz="3200" dirty="0" smtClean="0">
                <a:solidFill>
                  <a:srgbClr val="FFFF00"/>
                </a:solidFill>
              </a:rPr>
              <a:t>ROSTLINY  -  ŽIVOČICHOVÉ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1508" y="2771290"/>
            <a:ext cx="7467249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 ŽIJÍ  V  </a:t>
            </a:r>
            <a:r>
              <a:rPr lang="cs-CZ" sz="3200" dirty="0" smtClean="0">
                <a:solidFill>
                  <a:srgbClr val="FFFF00"/>
                </a:solidFill>
              </a:rPr>
              <a:t>TEPLÝCH</a:t>
            </a:r>
            <a:r>
              <a:rPr lang="cs-CZ" sz="3200" dirty="0" smtClean="0">
                <a:solidFill>
                  <a:schemeClr val="bg1"/>
                </a:solidFill>
              </a:rPr>
              <a:t> -  </a:t>
            </a:r>
            <a:r>
              <a:rPr lang="cs-CZ" sz="3200" dirty="0" smtClean="0">
                <a:solidFill>
                  <a:srgbClr val="FFFF00"/>
                </a:solidFill>
              </a:rPr>
              <a:t>CHLADNÝCH</a:t>
            </a:r>
            <a:r>
              <a:rPr lang="cs-CZ" sz="3200" dirty="0" smtClean="0">
                <a:solidFill>
                  <a:schemeClr val="bg1"/>
                </a:solidFill>
              </a:rPr>
              <a:t>  OCEÁNECH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8" name="Veselý obličej 17"/>
          <p:cNvSpPr/>
          <p:nvPr/>
        </p:nvSpPr>
        <p:spPr>
          <a:xfrm>
            <a:off x="6119323" y="483749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2500591" y="3242137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714221"/>
            <a:ext cx="3414991" cy="2143778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448482" y="6334779"/>
            <a:ext cx="8961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korál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450614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69" y="0"/>
            <a:ext cx="9126812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732240" y="60212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664747" y="5664289"/>
            <a:ext cx="197550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Kapustňák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9873" y="4626636"/>
            <a:ext cx="3131841" cy="95410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Známý jako:</a:t>
            </a:r>
          </a:p>
          <a:p>
            <a:r>
              <a:rPr lang="cs-CZ" sz="2800" dirty="0" smtClean="0"/>
              <a:t>.  .  .  .  .  .    .  .  .  .  .</a:t>
            </a:r>
          </a:p>
        </p:txBody>
      </p:sp>
      <p:pic>
        <p:nvPicPr>
          <p:cNvPr id="1027" name="Picture 3" descr="C:\Users\Dana\AppData\Local\Microsoft\Windows\Temporary Internet Files\Content.IE5\1AUJ13JM\MM900046651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9" y="5851647"/>
            <a:ext cx="1476375" cy="93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ana\AppData\Local\Microsoft\Windows\Temporary Internet Files\Content.IE5\M3TY2DVT\MM900283930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446" y="5914370"/>
            <a:ext cx="15144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51520" y="476672"/>
            <a:ext cx="776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SAVEC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1628800"/>
            <a:ext cx="674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RYBA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2996952"/>
            <a:ext cx="909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PARYBA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8003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4" y="0"/>
            <a:ext cx="9126812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04248" y="5636567"/>
            <a:ext cx="1811714" cy="769441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DELFÍN</a:t>
            </a:r>
            <a:endParaRPr lang="cs-CZ" sz="4400" dirty="0"/>
          </a:p>
        </p:txBody>
      </p:sp>
      <p:pic>
        <p:nvPicPr>
          <p:cNvPr id="2050" name="Picture 2" descr="C:\Users\Dana\AppData\Local\Microsoft\Windows\Temporary Internet Files\Content.IE5\HFLBR8VS\MM90029699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0648"/>
            <a:ext cx="3523868" cy="2349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0" y="0"/>
            <a:ext cx="12715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 RYBA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28072" y="253617"/>
            <a:ext cx="16398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PARYBA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87357" y="546234"/>
            <a:ext cx="13692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SAVEC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66004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297726" y="1532111"/>
            <a:ext cx="4780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chemeClr val="bg1"/>
                </a:solidFill>
              </a:rPr>
              <a:t>K</a:t>
            </a:r>
          </a:p>
        </p:txBody>
      </p:sp>
      <p:sp>
        <p:nvSpPr>
          <p:cNvPr id="2" name="Obdélník 1"/>
          <p:cNvSpPr/>
          <p:nvPr/>
        </p:nvSpPr>
        <p:spPr>
          <a:xfrm>
            <a:off x="775444" y="2993874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75444" y="4057511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75444" y="5134653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49136" y="1936915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318542" y="4057511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855298" y="2968480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870681" y="4026768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318542" y="2958508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504171" y="4057511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4318542" y="5134653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5504171" y="3007001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2101776" y="5136790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6849136" y="5134653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5534934" y="5136790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101776" y="4070560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2101776" y="2997970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2101776" y="1957685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5504171" y="1955078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TextovéPole 47"/>
          <p:cNvSpPr txBox="1"/>
          <p:nvPr/>
        </p:nvSpPr>
        <p:spPr>
          <a:xfrm>
            <a:off x="2195736" y="1071139"/>
            <a:ext cx="726481" cy="707886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JÚ A</a:t>
            </a:r>
          </a:p>
          <a:p>
            <a:endParaRPr lang="cs-CZ" sz="16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60235" y="1063445"/>
            <a:ext cx="1705082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GEOMETRICKÝ</a:t>
            </a:r>
          </a:p>
          <a:p>
            <a:endParaRPr lang="cs-CZ" dirty="0"/>
          </a:p>
        </p:txBody>
      </p:sp>
      <p:sp>
        <p:nvSpPr>
          <p:cNvPr id="51" name="Obdélník 50"/>
          <p:cNvSpPr/>
          <p:nvPr/>
        </p:nvSpPr>
        <p:spPr>
          <a:xfrm>
            <a:off x="755576" y="1957685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TextovéPole 49"/>
          <p:cNvSpPr txBox="1"/>
          <p:nvPr/>
        </p:nvSpPr>
        <p:spPr>
          <a:xfrm>
            <a:off x="4422119" y="1055750"/>
            <a:ext cx="707245" cy="738664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  </a:t>
            </a:r>
            <a:r>
              <a:rPr lang="cs-CZ" sz="2400" dirty="0" smtClean="0"/>
              <a:t>24</a:t>
            </a:r>
            <a:r>
              <a:rPr lang="cs-CZ" dirty="0" smtClean="0"/>
              <a:t> </a:t>
            </a:r>
          </a:p>
          <a:p>
            <a:r>
              <a:rPr lang="cs-CZ" dirty="0" smtClean="0"/>
              <a:t> HOD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467544" y="476672"/>
            <a:ext cx="28716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Co bude na dalším obrázku? 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3203848" y="2987384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3203848" y="4070560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3203848" y="5124705"/>
            <a:ext cx="914400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4" descr="C:\Users\Dana\AppData\Local\Microsoft\Windows\Temporary Internet Files\Content.IE5\HFLBR8VS\MM90031575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228" y="661338"/>
            <a:ext cx="923925" cy="1079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Obdélník 38"/>
          <p:cNvSpPr/>
          <p:nvPr/>
        </p:nvSpPr>
        <p:spPr>
          <a:xfrm>
            <a:off x="3203848" y="1981620"/>
            <a:ext cx="914400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Dana\AppData\Local\Microsoft\Windows\Temporary Internet Files\Content.IE5\1AUJ13JM\MM900283992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871" y="808025"/>
            <a:ext cx="1143000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Dana\AppData\Local\Microsoft\Windows\Temporary Internet Files\Content.IE5\HFLBR8VS\MM900336789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681" y="638395"/>
            <a:ext cx="823187" cy="105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00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4" y="0"/>
            <a:ext cx="9126812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04248" y="5836622"/>
            <a:ext cx="1944216" cy="584775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REJNOK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776356" y="1268760"/>
            <a:ext cx="1057854" cy="58477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RYBA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038141" y="116632"/>
            <a:ext cx="147643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PARYBA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3080" y="6100202"/>
            <a:ext cx="1237839" cy="584775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SAVEC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30959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Dana\AppData\Local\Microsoft\Windows\Temporary Internet Files\Content.IE5\HFLBR8VS\MM90028357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847" y="3544173"/>
            <a:ext cx="1314450" cy="89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ana\AppData\Local\Microsoft\Windows\Temporary Internet Files\Content.IE5\1AUJ13JM\MM90028896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734" y="2705875"/>
            <a:ext cx="1219200" cy="834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ana\AppData\Local\Microsoft\Windows\Temporary Internet Files\Content.IE5\HFLBR8VS\MM90004662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157" y="1427035"/>
            <a:ext cx="1288207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ana\AppData\Local\Microsoft\Windows\Temporary Internet Files\Content.IE5\HFLBR8VS\MM900365192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558" y="236410"/>
            <a:ext cx="119062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ana\AppData\Local\Microsoft\Windows\Temporary Internet Files\Content.IE5\6HVMEIDX\MM900303371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208" y="4644740"/>
            <a:ext cx="847725" cy="79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Dana\AppData\Local\Microsoft\Windows\Temporary Internet Files\Content.IE5\HFLBR8VS\MM900283623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805" y="5585018"/>
            <a:ext cx="805410" cy="75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7262190" y="712663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6553770" y="712663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7989610" y="712663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/>
          <p:cNvSpPr/>
          <p:nvPr/>
        </p:nvSpPr>
        <p:spPr>
          <a:xfrm>
            <a:off x="5113846" y="712663"/>
            <a:ext cx="708420" cy="7143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5845350" y="712663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4507544" y="1814512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/>
          <p:cNvSpPr/>
          <p:nvPr/>
        </p:nvSpPr>
        <p:spPr>
          <a:xfrm>
            <a:off x="5924384" y="1814512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5215964" y="1814512"/>
            <a:ext cx="708420" cy="7143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935641" y="2736816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215964" y="2736816"/>
            <a:ext cx="708420" cy="7143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4507544" y="2736816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215332" y="3634662"/>
            <a:ext cx="708420" cy="7143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4480917" y="3629609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3753868" y="3625001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3045448" y="3629609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2334231" y="3634662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632804" y="1816975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802366" y="4682842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4510786" y="4682842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5219206" y="4682842"/>
            <a:ext cx="708420" cy="7143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5923752" y="4682841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5985860" y="5561576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5266690" y="5561576"/>
            <a:ext cx="708420" cy="7143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6677232" y="5561576"/>
            <a:ext cx="708420" cy="714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79512" y="236410"/>
            <a:ext cx="2191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 dalším obrázku 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216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4" y="0"/>
            <a:ext cx="9135406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1207" y="5739353"/>
            <a:ext cx="1811650" cy="707886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ŽRALOK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908720"/>
            <a:ext cx="1440010" cy="92333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5400" dirty="0" smtClean="0"/>
              <a:t>ryba</a:t>
            </a:r>
            <a:endParaRPr lang="cs-CZ" sz="5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03848" y="908720"/>
            <a:ext cx="2135713" cy="92333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5400" dirty="0" smtClean="0"/>
              <a:t>paryba</a:t>
            </a:r>
            <a:endParaRPr lang="cs-CZ" sz="5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908720"/>
            <a:ext cx="1719766" cy="92333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5400" dirty="0" smtClean="0"/>
              <a:t>savec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745692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8" y="0"/>
            <a:ext cx="9126812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580594" y="5721853"/>
            <a:ext cx="4166140" cy="46166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Největší ze všech paryb a ryb je: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8829" y="4284817"/>
            <a:ext cx="1599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ŽRALOK VELIKÝ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0516" y="4797152"/>
            <a:ext cx="2039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ŽRALOK OBROVSKÝ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8829" y="5254661"/>
            <a:ext cx="1881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ŽRALOK SKVRNITÝ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1371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r>
              <a:rPr lang="cs-CZ" dirty="0" smtClean="0"/>
              <a:t>Vlastní zdroje-foto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674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</TotalTime>
  <Words>141</Words>
  <Application>Microsoft Office PowerPoint</Application>
  <PresentationFormat>Předvádění na obrazovce (4:3)</PresentationFormat>
  <Paragraphs>52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53</cp:revision>
  <dcterms:created xsi:type="dcterms:W3CDTF">2011-06-20T10:40:08Z</dcterms:created>
  <dcterms:modified xsi:type="dcterms:W3CDTF">2013-01-06T08:27:13Z</dcterms:modified>
</cp:coreProperties>
</file>