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  <p:sldId id="259" r:id="rId6"/>
    <p:sldId id="263" r:id="rId7"/>
    <p:sldId id="264" r:id="rId8"/>
    <p:sldId id="265" r:id="rId9"/>
    <p:sldId id="267" r:id="rId10"/>
    <p:sldId id="26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37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 _Tropická oblast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Rozmanitost přírody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A1E3C67-FDD8-40A4-B245-F9BEE938999D}" type="pres">
      <dgm:prSet presAssocID="{D8197B8C-B260-4A16-BDF4-0947B075E274}" presName="vertSpace4" presStyleLbl="node1" presStyleIdx="2" presStyleCnt="5"/>
      <dgm:spPr/>
    </dgm:pt>
    <dgm:pt modelId="{80FE5D6A-A808-4072-9C10-D3E7A800E2CF}" type="pres">
      <dgm:prSet presAssocID="{D8197B8C-B260-4A16-BDF4-0947B075E274}" presName="circle4" presStyleLbl="node1" presStyleIdx="3" presStyleCnt="5"/>
      <dgm:spPr/>
    </dgm:pt>
    <dgm:pt modelId="{F403A58D-1A1B-40A3-97DB-1142303A404E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E1E73FC3-6F7D-4874-873F-EDA7AE9A17AA}" type="pres">
      <dgm:prSet presAssocID="{4C35D32F-0EAB-4CD7-82EE-45574DC2A586}" presName="vertSpace5" presStyleLbl="node1" presStyleIdx="3" presStyleCnt="5"/>
      <dgm:spPr/>
    </dgm:pt>
    <dgm:pt modelId="{3282D2DE-59D3-4DD7-8129-273B84AF474B}" type="pres">
      <dgm:prSet presAssocID="{4C35D32F-0EAB-4CD7-82EE-45574DC2A586}" presName="circle5" presStyleLbl="node1" presStyleIdx="4" presStyleCnt="5"/>
      <dgm:spPr/>
    </dgm:pt>
    <dgm:pt modelId="{041DA5E4-9B70-44AE-86A4-6ED6E0A152F6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5E91F-FB91-462C-B112-15C2E53EEA6C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24180-0AB2-48F9-A0B0-DA27C585900B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7729E8-81D2-45B9-8923-557ECBF69635}" type="presOf" srcId="{4C35D32F-0EAB-4CD7-82EE-45574DC2A586}" destId="{041DA5E4-9B70-44AE-86A4-6ED6E0A152F6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41896C22-46DE-4733-923F-D460EBC48EF0}" type="presOf" srcId="{D8197B8C-B260-4A16-BDF4-0947B075E274}" destId="{E545E91F-FB91-462C-B112-15C2E53EEA6C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2E2CDD9-8406-4A3C-8FD3-08B9A419FF0A}" type="presOf" srcId="{D8197B8C-B260-4A16-BDF4-0947B075E274}" destId="{F403A58D-1A1B-40A3-97DB-1142303A404E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9CA071E0-9542-4F29-AD82-865F3D8D39F7}" type="presOf" srcId="{4C35D32F-0EAB-4CD7-82EE-45574DC2A586}" destId="{1BD24180-0AB2-48F9-A0B0-DA27C585900B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24BF5504-0EC6-45FF-A258-87253AF3268C}" type="presParOf" srcId="{333A1088-737F-45CB-B68E-254E46348037}" destId="{3A1E3C67-FDD8-40A4-B245-F9BEE938999D}" srcOrd="9" destOrd="0" presId="urn:microsoft.com/office/officeart/2005/8/layout/target3"/>
    <dgm:cxn modelId="{CA7308A1-D5CF-41C6-B3EA-61AF457F7D2D}" type="presParOf" srcId="{333A1088-737F-45CB-B68E-254E46348037}" destId="{80FE5D6A-A808-4072-9C10-D3E7A800E2CF}" srcOrd="10" destOrd="0" presId="urn:microsoft.com/office/officeart/2005/8/layout/target3"/>
    <dgm:cxn modelId="{4166E200-7BA2-4AAF-A512-3490EB113D64}" type="presParOf" srcId="{333A1088-737F-45CB-B68E-254E46348037}" destId="{F403A58D-1A1B-40A3-97DB-1142303A404E}" srcOrd="11" destOrd="0" presId="urn:microsoft.com/office/officeart/2005/8/layout/target3"/>
    <dgm:cxn modelId="{B0081F02-DF7C-447C-9473-088F895618C7}" type="presParOf" srcId="{333A1088-737F-45CB-B68E-254E46348037}" destId="{E1E73FC3-6F7D-4874-873F-EDA7AE9A17AA}" srcOrd="12" destOrd="0" presId="urn:microsoft.com/office/officeart/2005/8/layout/target3"/>
    <dgm:cxn modelId="{359DD4CE-866E-42DB-BDE5-C74982B3D7C7}" type="presParOf" srcId="{333A1088-737F-45CB-B68E-254E46348037}" destId="{3282D2DE-59D3-4DD7-8129-273B84AF474B}" srcOrd="13" destOrd="0" presId="urn:microsoft.com/office/officeart/2005/8/layout/target3"/>
    <dgm:cxn modelId="{176559B4-0BA0-4462-9802-3D54FB2509F9}" type="presParOf" srcId="{333A1088-737F-45CB-B68E-254E46348037}" destId="{041DA5E4-9B70-44AE-86A4-6ED6E0A152F6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1E81E67E-4E8F-4493-9325-B72C73DAA686}" type="presParOf" srcId="{333A1088-737F-45CB-B68E-254E46348037}" destId="{E545E91F-FB91-462C-B112-15C2E53EEA6C}" srcOrd="18" destOrd="0" presId="urn:microsoft.com/office/officeart/2005/8/layout/target3"/>
    <dgm:cxn modelId="{86B7D320-2151-45BD-A263-91DDCD827167}" type="presParOf" srcId="{333A1088-737F-45CB-B68E-254E46348037}" destId="{1BD24180-0AB2-48F9-A0B0-DA27C585900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 _Tropická oblast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80FE5D6A-A808-4072-9C10-D3E7A800E2CF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03A58D-1A1B-40A3-97DB-1142303A404E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Rozmanitost přírody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3282D2DE-59D3-4DD7-8129-273B84AF474B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1DA5E4-9B70-44AE-86A4-6ED6E0A152F6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21778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Určeno pro žáky 5.ročníku </a:t>
            </a:r>
          </a:p>
          <a:p>
            <a:r>
              <a:rPr lang="cs-CZ" dirty="0" smtClean="0"/>
              <a:t>Člověk a </a:t>
            </a:r>
            <a:r>
              <a:rPr lang="cs-CZ" smtClean="0"/>
              <a:t>jeho </a:t>
            </a:r>
            <a:r>
              <a:rPr lang="cs-CZ" smtClean="0"/>
              <a:t>svět-Rozmanitosti přírody-Tropická  </a:t>
            </a:r>
            <a:r>
              <a:rPr lang="cs-CZ" dirty="0" smtClean="0"/>
              <a:t>oblast-rostliny a živočichové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49904" y="5733256"/>
            <a:ext cx="367240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  .  .  .  .  .  .  .   les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733256"/>
            <a:ext cx="2990499" cy="646331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Tropická oblast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8210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82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2181" y="5805264"/>
            <a:ext cx="888180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Vyber, se nehodí tropickou oblast : tajga -deštné lesy -tundra -poušť -step -savana </a:t>
            </a:r>
            <a:endParaRPr lang="cs-CZ" sz="2000" dirty="0"/>
          </a:p>
        </p:txBody>
      </p:sp>
      <p:sp>
        <p:nvSpPr>
          <p:cNvPr id="4" name="Veselý obličej 3"/>
          <p:cNvSpPr/>
          <p:nvPr/>
        </p:nvSpPr>
        <p:spPr>
          <a:xfrm>
            <a:off x="7236296" y="4890864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758684" y="4951742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778174" y="4951742"/>
            <a:ext cx="914400" cy="914400"/>
          </a:xfrm>
          <a:prstGeom prst="smileyFace">
            <a:avLst>
              <a:gd name="adj" fmla="val -4653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88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8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36096" y="5733256"/>
            <a:ext cx="3573542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Teplé , vlhké podnebí po celý rok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74483" y="4293096"/>
            <a:ext cx="2607509" cy="40011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Horké léto , mírná zima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70780" y="4981238"/>
            <a:ext cx="2043252" cy="40011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Čtyři roční období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0852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314828" y="5600475"/>
            <a:ext cx="2750689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kokosový ořech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92857" y="4365104"/>
            <a:ext cx="2394630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lašský ořech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72647" y="773995"/>
            <a:ext cx="3200492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ropický pás – mírný pás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4828" y="1743199"/>
            <a:ext cx="2016065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palma - ořešák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6272785"/>
            <a:ext cx="1594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Spoj čarou!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683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2420" y="5661248"/>
            <a:ext cx="2160060" cy="58477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Kaloň 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04192" y="1556792"/>
            <a:ext cx="1061637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savec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420" y="2348880"/>
            <a:ext cx="2268442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ruh netopýra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5086" y="790545"/>
            <a:ext cx="82311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pták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37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4" y="0"/>
            <a:ext cx="9126812" cy="685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588224" y="5661248"/>
            <a:ext cx="2232248" cy="68447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.       .       .       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5949280"/>
            <a:ext cx="3339953" cy="76944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OBRATLOVEC 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51764" y="6003483"/>
            <a:ext cx="103714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JEŠTĚR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4852" y="5711095"/>
            <a:ext cx="9989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PLAZ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763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9126812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92280" y="5687670"/>
            <a:ext cx="172819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AMERICKÝ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42918" y="6047710"/>
            <a:ext cx="163717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ALIGATOR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764704"/>
            <a:ext cx="4794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 B L C I D G E A F T G O H R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821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Aligátor americký žije v bažinatých</a:t>
            </a:r>
          </a:p>
          <a:p>
            <a:pPr marL="0" indent="0">
              <a:buNone/>
            </a:pPr>
            <a:r>
              <a:rPr lang="cs-CZ" dirty="0" smtClean="0"/>
              <a:t> oblastech.                                                ANO-NE</a:t>
            </a:r>
          </a:p>
          <a:p>
            <a:pPr marL="0" indent="0">
              <a:buNone/>
            </a:pPr>
            <a:r>
              <a:rPr lang="cs-CZ" dirty="0" smtClean="0"/>
              <a:t>Kokosový ořech roste na ořešáku.        ANO-NE</a:t>
            </a:r>
          </a:p>
          <a:p>
            <a:pPr marL="0" indent="0">
              <a:buNone/>
            </a:pPr>
            <a:r>
              <a:rPr lang="cs-CZ" dirty="0" smtClean="0"/>
              <a:t>Kaloň žije v poušti.                                   ANO-NE</a:t>
            </a:r>
          </a:p>
          <a:p>
            <a:pPr marL="0" indent="0">
              <a:buNone/>
            </a:pPr>
            <a:r>
              <a:rPr lang="cs-CZ" dirty="0" smtClean="0"/>
              <a:t>V tropickém lese se střídají </a:t>
            </a:r>
          </a:p>
          <a:p>
            <a:pPr marL="0" indent="0">
              <a:buNone/>
            </a:pPr>
            <a:r>
              <a:rPr lang="cs-CZ" dirty="0" smtClean="0"/>
              <a:t>čtyři roční období.                                    ANO-NE</a:t>
            </a:r>
          </a:p>
          <a:p>
            <a:pPr marL="0" indent="0">
              <a:buNone/>
            </a:pPr>
            <a:r>
              <a:rPr lang="cs-CZ" dirty="0" smtClean="0"/>
              <a:t>V tropech je dlouhá zima,</a:t>
            </a:r>
          </a:p>
          <a:p>
            <a:pPr marL="0" indent="0">
              <a:buNone/>
            </a:pPr>
            <a:r>
              <a:rPr lang="cs-CZ" dirty="0" smtClean="0"/>
              <a:t>krátké léto.                                                 ANO-NE</a:t>
            </a:r>
          </a:p>
          <a:p>
            <a:pPr marL="0" indent="0">
              <a:buNone/>
            </a:pPr>
            <a:r>
              <a:rPr lang="cs-CZ" dirty="0" smtClean="0"/>
              <a:t>Do tropické oblasti patří tundra.            ANO-NE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110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fotodokumentace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86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188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Vyber správnou odpověď</vt:lpstr>
      <vt:lpstr>Zdroje použití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35</cp:revision>
  <dcterms:created xsi:type="dcterms:W3CDTF">2011-06-20T10:40:08Z</dcterms:created>
  <dcterms:modified xsi:type="dcterms:W3CDTF">2013-05-12T06:58:10Z</dcterms:modified>
</cp:coreProperties>
</file>