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1.xml" ContentType="application/vnd.openxmlformats-officedocument.presentationml.notesSlide+xml"/>
  <Override PartName="/ppt/ink/ink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8"/>
  </p:notesMasterIdLst>
  <p:sldIdLst>
    <p:sldId id="256" r:id="rId2"/>
    <p:sldId id="262" r:id="rId3"/>
    <p:sldId id="269" r:id="rId4"/>
    <p:sldId id="265" r:id="rId5"/>
    <p:sldId id="27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362" autoAdjust="0"/>
  </p:normalViewPr>
  <p:slideViewPr>
    <p:cSldViewPr>
      <p:cViewPr>
        <p:scale>
          <a:sx n="58" d="100"/>
          <a:sy n="58" d="100"/>
        </p:scale>
        <p:origin x="-1584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VY_32_INOVACE_01_TÉMA:Kosterní soustava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VY_32_INOVACE_01_TÉMA:Kosterní soustava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1T15:50:58.758"/>
    </inkml:context>
    <inkml:brush xml:id="br0">
      <inkml:brushProperty name="width" value="0.08819" units="cm"/>
      <inkml:brushProperty name="height" value="0.35278" units="cm"/>
      <inkml:brushProperty name="color" value="#00B050"/>
      <inkml:brushProperty name="tip" value="rectangle"/>
      <inkml:brushProperty name="rasterOp" value="maskPen"/>
    </inkml:brush>
  </inkml:definitions>
  <inkml:trace contextRef="#ctx0" brushRef="#br0">15826 794,'-25'0,"0"0,0 25,-49-25,49 0,-25 0,26 0,-1 0,0 24,0-24,25 0,-25 0,1 25,24 0,-25-25,25 25,-25-25,0 49,0-24,1 0,-1 0,25-25,-25 25,0-1,0-24,1 50,-1 0,25-50,-25 49,25-49,-25 50,0-50,1 25,24-1,0 1,0-25,0 25,0-25,-25 50,0-26,25 1,-25-25,25 25,-25 0,1 0,24-25,0 24,-25-24,25 50,0-50,-50 50,50-50,0 25,-25-1,25 1,0 0,-24-25,-1 25,25 0,-25-1,25-24,0 25,0 0,-25 25,0-50,25 49,-24-24,24-25,-25 50,25-1,-25-49,25 50,0-50,-25 25,25 24,-25-49,25 25,0-25,0 50,0-26,-24 1,24 25,-25-25,25-1,0 1,0 0,0-25,0 25,0 0,0-1,0 1,0 0,0 0,0-25,0 25,0 0,0-1,0 26,0 0,0-1,0-49,0 50,0-25,0-1,0 51,0-26,0 1,0 0,0-26,0 26,0 0,0-50,0 49,0 1,0-25,0-25,0 24,0 26,0-25,0 0,0-1,0 1,0 0,0 25,0-25,25 24,-25-49,0 25,0-25,0 50,0-50,0 24,0 1,24 0,1 49,-25-74,25 50,-25-50,25 25,24 49,-49-49,25 25,-25-50,25 24,-25 26,25-50,0 25,-25 0,24-1,1 1,0 0,0 0,-25 0,25-1,-1 1,-24-25,25 25,0-25,-25 0,25 25,0-25,-1 0,1 25,-25-1,25-24,0 25,0 0,-1-25,-24 25,25 24,-25-49,50 0,-50 25,25-25,24 25,-49-25,50 25,-25 0,-1 0,26-1,-25 26,0-50,-25 0,49 25,1 0,24-1,-49 1,25-25,-25 25,24 0,-24-25,0 25,0-1,-1-24,-24 25,25-25,-25 0,50 0,-25 25,-1-25,1 0,50 50,-51-50,1 0,0 24,25 1,-1-25,1 25,-25-25,74 50,-50-50,1 24,25 1,-26-25,1 25,24 0,-49-25,49 25,-24-1,-50-24,50 0,-26 25,1-25,0 0,0 0,24 25,-49-25,75 25,-75-25,25 0,24 25,-24-25,49 24,-49-24,50 0,-26 25,1-25,0 0,-1 0,1 25,24 0,-24-25,-50 0,74 25,-49-25,25 0,-26 0,26 49,0-49,-1 0,1 0,-1 0,1 0,24 0,-24 0,-25 0,49 25,-49-25,49 0,-24 0,-25 0,25 0,-1 0,1 25,-25-25,24 0,26 50,-26-50,-24 0,25 0,-50 0,24 24,-24-24,50 0,49 50,-49 0,24-50,-24 49,-1-49,26 0,-26 25,-24 0,25-25,0 49,-26-49,51 25,-26 0,-49-25,50 25,0 0,-26-1,51-24,-50 50,-1-50,26 0,-25 25,24-25,-24 25,0-1,25-24,-50 25,49 0,-24-25,-25 0,99 50,-74-50,25 24,24 1,-24 0,99 0,-75 0,0-25,26 24,-1-24,25 50,-50-50,-49 0,25 0,-26 0,-24 0,50 25,0 0,24-1,-24 1,-1-25,26 0,24 0,0 25,50 0,-50-25,-49 0,-1 0,-49 0,50 25,-50-25,50 25,-1-25,-24 24,25-24,24 0,0 0,1 0,-25 0,-50 0,49 0,-24 0,0 0,-25 25,25-25,24 25,50 0,1 0,48 24,1-49,25 0,-50 0,-74 0,24 0,-24 0,-50 0,24 0,1 0,0 0,-25 0,25 0,0 0,-1 0,1 0,0 0,25-25,-50 25,24 0,1-24,-25-1,25 0,-25 25,25 0,0-25,-25 25,24-25,-24 1,25-1,0 0,0 0,0 0,-25 0,0 25,0-24,24-1,-24 0,0 0,25-24,-25 49,25-25,-25 25,25-25,-25 0,0 25,0-25,0 25,49-49,-49 49,0-25,0 25,25-50,-25 26,25-1,0 0,-25 0,0 25,0-25,25 1,-1-1,-24 0,25 0,25-74,-50 99,0-25,0 0,49 1,-49-1,0 0,25 25,-25-25,0 0,0 1,0-26,25 25,0 0,-25 25,0-25,0 25,0-24,0 24,0-50,0 50,25-50,-25 26,0 24,0-25,25-50,-25 75,24-49,-24 24,25 0,-25-24,0 49,0-25,0-50,25 75,-25-49,0 24,0-25,25-24,-25 49,25-49,-25 24,24 25,-24-24,0 24,0 25,25-75,-25 26,0 24,25 0,-25-24,0 49,0-25,0 25,0-50,0 50,0-25,0 25,0-49,0 49,0-25,0 25,0-50,0 50,0-24,0 24,-25-50,25 50,-25-25,1 0,24 1,0 24,-25-25,-25-50,50 75,0-24,0-26,-25 25,25 25,0-25,-49-24,49 49,-25-50,0 1,25 24,0 0,-25 25,25-25,0 25,0-25,-25 1,25 24,0-25,-24 0,24 0,0 25,-25-25,25 25,0-25,0 1,-25 24,0-25,0 0,25 0,-24 25,24-25,-25 25,25-24,0 24,-25-25,25 0,-25 25,0-25,25 25,-24-25,24 25,-25-24,0 24,25 0,-25-25,25 25,-25-25,1 0,-1 25,25 0,-25 0,25-25,-25 25,0-24,-49-1,49 25,-24 0,24 0,-50-50,26 25,-1 25,25 0,-24-24,24-1,0 25,0-25,1 0,-1 25,-25-49,25 49,-24 0,-26 0,1-25,-1 0,26 25,-1 0,1 0,-1-25,0 25,26 0,24-25,-25 25,0 0,0 0,25 0,-49 0,24 0,-74 0,49 0,0 0,1 0,24 0,-25 0,1-24,24 24,0 0,25 0,-50 0,1 0,49 0,-50-50,1 50,-1 0,25 0,-74 0,49 0,26-25,-26 25,-24-25,24 1,50 24,-74-25,24 25,50 0,-25-25,-49-25,74 50,-50 0,50 0,-25-25,0 25,1 0,24 0,-25 0,-25-49,50 24,-49 25,-1-25,-24-24,-1 49,1-25,-50-50,74 51,-49 24,49 0,1-25,-26 0,51 0,-1 25,0 0,0 0,-24-25,49 1,-50 24,-25-50,26 50,24-25,-99 25,50-25,24 1,0-1,-24 25,0-25,49 0,0 0,-25 25,26-24,-1 24,-25-25,25 0,-24 0,-26 0,75 25,-74 0,49-24,0-1,0 25,-24 0,24-25,0 0,-24 25,24-25,-25-24,-24 49,-1-50,51 25,-26 25,0-25,26 25,-1 0,-25-49,1 49,49 0,-25 0,-50-25,75 0,-49 25,-26-49,26 24,-1 25,25 0,-24-50,-1 25,25 25,-24 0,24-24,-25-26,50 50,-25 0,1 0,-1-25,0 25,-25-49,26 24,-76 0,100 25,-49-25,24-24,0 24,-24 0,24 0,-25 25,1-25,24 1,-25-1,50 25,-25 0,25-25,-49 0,24 25,0 0,-24 0,49-25,-25 25,0 0,0 0,-25-24,50 24,-24 0,-1 0,0 0,0 0,0 0,25-25,-24 25,-1 0,0 0,-25-25,1 0,-26 25,-24-25,0 25,25 0,-1 0,1 0,24 0,25 0,1 0,-1 0,0 0,25 0,-50 0,25 0,-24 0,24 0,-25 0,1 0,49 0,-25 0,0 0,0-24,25 24,-24 0,-26 0,25-25,0 25,-49 0,24 0,1 0,24 0,-25 0,26 0,-1 0,25 0,-25 0,0 0,0 0,25 0,-49 0,24 0,25 25,0-1,0 1,-25-25,25 25,-25-25,25 25,-24-25,24 25,0-1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1T15:51:11.310"/>
    </inkml:context>
    <inkml:brush xml:id="br0">
      <inkml:brushProperty name="width" value="0.08819" units="cm"/>
      <inkml:brushProperty name="height" value="0.35278" units="cm"/>
      <inkml:brushProperty name="color" value="#00B050"/>
      <inkml:brushProperty name="tip" value="rectangle"/>
      <inkml:brushProperty name="rasterOp" value="maskPen"/>
    </inkml:brush>
  </inkml:definitions>
  <inkml:trace contextRef="#ctx0" brushRef="#br0">3895 6251,'-50'0,"50"0,-25 0,0 0,-24-25,49 25,-25 0,0-25,0 0,1 25,-1-24,25 24,-25-25,25 25,-25-25,25 0,-25 25,1 0,24-25,-25 25,25-24,-25-1,0 25,25 0,-25-25,1 0,-1 25,25-25,-25 25,0-24,0-1,1 0,-1 25,0 0,0 0,-24 0,-1-25,0 25,26 0,-1 0,-25 0,50 0,-50 0,50 0,-24 0,-26 0,25 0,-49 0,-1 0,26 0,-1 0,-49 0,74 0,25 0,-49 0,24 0,0 0,0 0,25 0,-25 0,1 0,-1 0,25 0,-50 0,50 0,-25 0,25 0,-24 0,-1 0,0 0,25 0,-25 0,0 0,1 0,-1 0,0 0,0 0,0 0,25 0,-24 0,-26 0,50 0,-50 0,25 50,1-50,-26 0,25 0,-24 0,24 0,-50 25,51-25,-51 0,50 49,-24-49,49 0,-50 0,25 0,1 25,24-25,-25 0,25 25,-25 0,25-25,-25 24,-24-24,24 50,0-25,-25 0,1-1,24 1,0 0,25-25,-25 25,1 0,-1-1,25-24,-50 50,50-50,-25 25,25-25,-25 25,25-25,0 24,-49 1,49 25,-25-25,0 24,25-49,0 25,-25 0,25 0,-24-25,24 24,-25 26,25-25,0 0,-75 49,51-49,-1 25,25-26,-25 1,0 25,25 24,-25-74,1 50,24-25,0-1,0 26,0-50,0 25,0-25,0 49,-25-24,25 0,0 0,0 0,0-1,-25 1,25 0,0 25,0-26,0 1,0 25,0-25,0-25,0 49,0-24,0 25,0-26,0 1,0 25,0-25,0 24,0 1,0 24,0 1,0-50,0 24,0 1,0-1,0-24,0 25,0-25,0-25,0 49,0-24,0 0,0-25,0 25,0-1,0 1,0 25,0-50,0 25,0 24,0-49,0 25,0 0,0 0,0-1,0 26,0-25,0 24,25 1,0-25,-25 0,0-25,0 25,0 24,0-24,24 0,-24 0,0 24,0 1,0-25,50-1,-25 51,-25-50,0-1,0 51,0-50,25 24,-1 1,1-1,-25-24,25 25,0-25,-25-1,25 26,-25-50,0 25,0-25,24 49,-24-24,0 0,0 0,0-25,0 25,0 0,0-1,0-24,0 50,0-25,0 0,0-25,0 24,0-24,0 25,0-25,0 50,0-25,0-1,0-24,-24 50,24-25,0 0,0 24,0-24,0-25,0 50,0-26,0 1,0 0,0-25,0 25,0-25,0 49,0-49,0 25,0-25,24 50,-24-50,0 25,0-1,25-24,-25 25,25 0,0 0,-25 24,0-49,49 25,-49 0,25 0,-25-25,25 25,25 24,-25-24,49 50,-24-51,-26-24,1 25,0-25,-25 50,50-25,-50-1,49-24,-24 25,0 0,24-25,-24 25,0 0,0-25,-25 0,25 24,-1-24,1 25,0-25,49 25,26 0,-26 0,-24-25,49 24,-25-24,-24 0,24 50,-49-50,0 0,0 0,-25 0,74 25,1-25,-51 0,51 25,-1-25,-49 0,25 0,-26 0,-24 0,25 0,-25 0,25 24,0-24,24 0,26 0,-26 0,51 0,-76 0,26 0,-25 0,0 0,-25 0,25 0,-1-24,51 24,-26-50,26 25,-26 25,-24 0,0 0,0 0,0 0,-25-25,24 25,1-24,0 24,-25-25,25 25,0-25,-1 25,26-50,-25 26,24-26,-24 25,0 0,-25 25,25-24,-25 24,0-25,25 0,-1 25,-24-25,25 25,-25-25,25 25,-25 0,50 0,-50-24,49-1,-24 0,0 0,-25 25,0-25,0 25,25-49,-25 49,25-50,-1 50,1-25,0-24,-25 49,0-50,0 50,25-50,-25 26,25-26,-1 25,-24 0,25-24,0 24,-25 0,0 25,0-49,0 24,0 0,25-49,-25 74,0-50,0 25,25-24,-25 24,0 0,0 0,0 0,24 1,-24-1,0 0,0 0,0-24,25-1,-25 25,25-25,-25 1,25-50,0 49,-25 0,0-49,49 25,-24 24,-25 1,0 24,25-25,0 25,-25 1,0-26,0 25,24 0,1-24,-25 49,25-50,-25 25,25 1,-25 24,25-25,-25 0,0 0,0 25,24-25,-24 0,0 1,0 24,25-50,0-49,-25 74,0 0,0 0,0 25,0-49,0 24,0 0,50 0,-50 1,0-1,0 0,0 0,0-24,0 49,0-25,0 0,0 0,0 25,0-25,0 1,24-1,-24 25,0-25,0-25,0 50,0-49,0-1,0 1,0 24,0-25,50 0,-50 1,0 24,0-49,25 49,-25-50,0 1,0 49,0-24,0-1,0 0,0 26,0-26,0 0,0 1,0 24,0 0,0 0,0 1,0 24,0-25,0 0,0 0,0 25,0-25,0-24,0 24,0 0,-25 0,25 1,-25 24,0-50,1 25,24 0,0 0,-25 1,-25-1,50-25,-25 50,25-49,-74-1,74 25,-25 25,25-25,-25 25,1-24,24 24,-50-25,25 0,25 25,-49-25,24 0,0 1,25-1,-50 25,50-25,-49 0,49 0,-25 25,25 0,-25 0,-24 0,24 0,-25 0,50 0,-25-24,25 24,-49 0,49-25,-25 25,0-25,0 25,25 0,-25 0,-24 0,24-25,0 25,0 0,1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1T16:47:24.510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16595 1339,'0'0,"-50"0,50 0,-25 0,25 0,-49 0,49 0,-50 0,25 0,0 0,1 0,-26 0,50 0,-25 0,0 0,1 0,24 0,-25 0,25 0,-25 25,0-25,25 25,-25-25,25 25,-49 0,49-25,-25 24,25-24,0 25,-25 0,0-25,25 50,0-26,0-24,0 50,0-50,0 25,0-25,0 50,0-50,0 24,0-24,0 50,0-50,0 25,0-25,0 49,0-49,0 25,0-25,0 25,0 0,0 0,0-25,0 24,0-24,0 25,0 0,0-25,25 25,-25-25,0 25,0-25,0 24,0 1,0 0,0-25,0 25,0 0,0 24,0-49,0 25,0 0,0 0,0-1,-25-24,25 0,-49 25,49-25,-25 0,0 25,0 0,1-25,-1 0,25 0,-25 0,0 0,0 25,-49-1,74 1,-25-25,0 50,0-50,25 25,-24-25,-1 49,0-49,25 25,-50 0,26-25,24 25,0-25,-25 25,0 24,0-24,0 25,1-26,24 1,-25 50,25-75,-25 24,25-24,-25 25,25-25,0 25,0 0,0-25,0 25,0-25,-49 49,49-49,0 25,0-25,0 25,0 0,0-1,0-24,0 25,0 0,0-25,0 25,0-25,0 25,0 24,0-49,0 25,0 25,0-26,24 1,-24 0,0 0,0-25,50 49,-50-49,0 0,25 0,-25-24,0-1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1T16:47:26.598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16049 2183,'0'0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1T16:49:54.484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4416 1736,'24'0,"-24"0,50 0,-50 0,25 0,-25 0,0 25,0 0,-25-25,0 25,0 0,1-1,24 1,0-25,0 25,0-25,0 25,0-25,0 25,0-1,0 1,0-25,0 25,0 0,0 0,0-25,0 24,0 1,0-25,24 25,-24 0,0 0,0-25,25 24,-25-24,0 25,25 0,0-25,-25 0,25 25,-25-25,24 0,-24 25,25-25,0 0,25 0,-50 0,24 0,-24 49,25-49,0 25,-25-25,25 25,-25 0,0-25,0 24,0 1,0 0,0-25,0 25,0 0,0-1,0-24,0 25,0 0,0 0,0-25,0 25,0 0,0-1,0 1,-25 25,25-25,-25-25,25 24,0 1,0 0,0-25,-25 25,25-25,0 25,-24-25,24 24,-25 1,25-25,0 25,0-25,0 25,0 0,0-1,-25-24,25 25,-25 0,25 0,0-25,0 25,0-1,-25 1,25-25,0 50,0-50,0 25,0-25,-24 24,24 1,0 0,0-25,0 25,0 24,0-24,-25-25,25 25,0-25,0 25,0-25,0 25,0-1,0 1,0-25,0 25,0 0,0 0,0-25,0 25,0-1,0 1,0-25,0 25,0 0,0 0,0-25,0 24,0 1,0 0,0-25,0 25,0 0,25-1,-25-24,24 0,-24 0,25 0,0 0,0 0,-25 0,0 0,0-49,-25 49,25-25,-25 25,25-25,0 25,-25-25,25 1,0 24,0-25,0 0,0 0,0 25,0-25,0 1,0-1,0 25,0-25,0 0,0 0,0 25,0-25,0 1,0-1,0 25,0-25,0 0,0 0,0 1,0 24,0-25,25 0,-25 25,0-25,0 25,0-25,25 1,0-26,-25 25,25 0,-25-24,0 49,0-25,24 0,-24 0,25 25,-25-24,25-1,-25 0,0 25,0-25,0 25,0-25,0 1,0 24,0-25,25 25,-25-25,0 25,0-25,25 0,-25 25,0-24,24 24,-24-25,0 0,0 0,0 25,0-25,0 1,25 24,-25-25,0 25,0-25,0 25,0-50,0 50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1T16:57:11.961"/>
    </inkml:context>
    <inkml:brush xml:id="br0">
      <inkml:brushProperty name="width" value="0.08819" units="cm"/>
      <inkml:brushProperty name="height" value="0.35278" units="cm"/>
      <inkml:brushProperty name="color" value="#C00000"/>
      <inkml:brushProperty name="tip" value="rectangle"/>
      <inkml:brushProperty name="rasterOp" value="maskPen"/>
    </inkml:brush>
  </inkml:definitions>
  <inkml:trace contextRef="#ctx0" brushRef="#br0">21456 4043,'0'0,"-24"0,24 25,-25-25,25 25,0-25,-25 25,0-1,25-24,-25 25,25-25,0 25,0 0,0-25,-24 49,-1-24,25-25,-25 25,-25 25,50-26,-24-24,-1 25,25-25,-25 25,25-25,0 50,0-50,0 24,0-24,0 25,0 0,0-25,0 25,0-25,0 49,0-49,0 25,0-25,0 50,0-50,0 25,0-25,0 49,0-49,0 25,0-25,0 50,0-50,0 25,0-25,0 49,0-49,0 25,0-25,0 25,0-25,0 25,25-1,-25-24,25 50,-25-25,24-25,-24 49,0-49,25 25,-25-25,0 50,25-50,-25 25,25-25,-25 49,0-49,0 25,25-25,-1 25,-24-25,0 25,25-1,-25-24,25 50,0-25,0-25,-1 25,1-25,-25 0,25 0,0 24,0-24,-25 25,24-25,1 25,25-25,-25 0,-1 0,1 0,-25 0,25 0,0 0,24 0,1 0,0 0,-1 0,-24 0,25 0,-50 0,25 0,-25 0,49 0,-49 0,25 0,-25 0,50 0,-50 0,49-25,-49 25,25 0,0-25,0 25,-1-49,1 49,0-25,-25 0,50 25,-50-25,0 25,24-24,-24-26,25 25,0 25,-25-25,0 25,25-24,-25 24,0-25,25 0,-1 25,-24-25,0 0,25-24,0-1,0 1,0 24,-25-25,0 50,0-25,0 25,24-49,-24 24,25-25,-25 25,25 25,0-24,-25-1,0 0,0 25,0-25,0 0,0 1,0 24,0-25,0 0,0 0,0 25,0-25,0 1,0-1,0 25,0-25,0 0,0 0,0 25,0-74,0 49,0 0,-25 1,25-1,0 25,-25-50,25 50,0-25,0 25,-25-24,25-1,0 25,-49-25,49 25,-25-25,0 0,0 1,-24-1,24 25,-25-25,26-25,-1 50,25 0,-50 0,50 0,-25-24,25 24,-49 0,24-25,-25 25,26 0,-76-25,76 25,-51 0,1 0,49 0,-50 0,75 0,-24 0,-1 0,0 0,25 0,-25 0,0 0,1 0,24 0,-25 0,0 0,0 0,25 25,-25 0,25-25,0 24,0-24,0 25,-24-25,24 25,0 0,-25-25,0 25,25-25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25FFB8-760C-44D1-A8DB-C96617E993C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40D18D-71E3-4085-BFAF-29FEA2DD5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54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40D18D-71E3-4085-BFAF-29FEA2DD507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290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475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424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189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381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960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256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008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419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97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887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421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987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13" Type="http://schemas.openxmlformats.org/officeDocument/2006/relationships/customXml" Target="../ink/ink4.xml"/><Relationship Id="rId3" Type="http://schemas.openxmlformats.org/officeDocument/2006/relationships/image" Target="../media/image3.wmf"/><Relationship Id="rId7" Type="http://schemas.openxmlformats.org/officeDocument/2006/relationships/customXml" Target="../ink/ink1.xml"/><Relationship Id="rId12" Type="http://schemas.openxmlformats.org/officeDocument/2006/relationships/image" Target="../media/image9.emf"/><Relationship Id="rId2" Type="http://schemas.openxmlformats.org/officeDocument/2006/relationships/image" Target="../media/image2.wmf"/><Relationship Id="rId16" Type="http://schemas.openxmlformats.org/officeDocument/2006/relationships/image" Target="../media/image1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customXml" Target="../ink/ink3.xml"/><Relationship Id="rId5" Type="http://schemas.openxmlformats.org/officeDocument/2006/relationships/image" Target="../media/image5.wmf"/><Relationship Id="rId15" Type="http://schemas.openxmlformats.org/officeDocument/2006/relationships/customXml" Target="../ink/ink5.xml"/><Relationship Id="rId10" Type="http://schemas.openxmlformats.org/officeDocument/2006/relationships/image" Target="../media/image8.emf"/><Relationship Id="rId4" Type="http://schemas.openxmlformats.org/officeDocument/2006/relationships/image" Target="../media/image4.wmf"/><Relationship Id="rId9" Type="http://schemas.openxmlformats.org/officeDocument/2006/relationships/customXml" Target="../ink/ink2.xml"/><Relationship Id="rId14" Type="http://schemas.openxmlformats.org/officeDocument/2006/relationships/image" Target="../media/image10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6.xml"/><Relationship Id="rId3" Type="http://schemas.openxmlformats.org/officeDocument/2006/relationships/image" Target="../media/image9.jpeg"/><Relationship Id="rId7" Type="http://schemas.openxmlformats.org/officeDocument/2006/relationships/image" Target="../media/image1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wmf"/><Relationship Id="rId5" Type="http://schemas.openxmlformats.org/officeDocument/2006/relationships/image" Target="../media/image4.wmf"/><Relationship Id="rId4" Type="http://schemas.openxmlformats.org/officeDocument/2006/relationships/image" Target="../media/image10.wmf"/><Relationship Id="rId9" Type="http://schemas.openxmlformats.org/officeDocument/2006/relationships/image" Target="../media/image20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512451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Člověk a jeho svět-Člověk a jeho </a:t>
            </a:r>
            <a:r>
              <a:rPr lang="cs-CZ" dirty="0" err="1" smtClean="0"/>
              <a:t>zdraví-Kosterní</a:t>
            </a:r>
            <a:r>
              <a:rPr lang="cs-CZ" dirty="0" smtClean="0"/>
              <a:t> soustava</a:t>
            </a:r>
          </a:p>
          <a:p>
            <a:r>
              <a:rPr lang="cs-CZ" dirty="0" smtClean="0"/>
              <a:t>Pro žáky </a:t>
            </a:r>
            <a:r>
              <a:rPr lang="cs-CZ" dirty="0" smtClean="0"/>
              <a:t>3.a4.ročníku </a:t>
            </a:r>
            <a:r>
              <a:rPr lang="cs-CZ" dirty="0" smtClean="0"/>
              <a:t>ZŠ v hodinách </a:t>
            </a:r>
            <a:r>
              <a:rPr lang="cs-CZ" dirty="0" err="1" smtClean="0"/>
              <a:t>prvouky,přírodovědy</a:t>
            </a:r>
            <a:endParaRPr lang="cs-CZ" dirty="0" smtClean="0"/>
          </a:p>
          <a:p>
            <a:r>
              <a:rPr lang="cs-CZ" dirty="0" smtClean="0"/>
              <a:t>Žáci poznávají </a:t>
            </a:r>
            <a:r>
              <a:rPr lang="cs-CZ" smtClean="0"/>
              <a:t>/opakují/části </a:t>
            </a:r>
            <a:r>
              <a:rPr lang="cs-CZ" dirty="0" smtClean="0"/>
              <a:t>kostry, význam kosterní soustavy, </a:t>
            </a:r>
            <a:r>
              <a:rPr lang="cs-CZ" dirty="0" err="1" smtClean="0"/>
              <a:t>kloubů,chrupavky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KOSTERNÍ</a:t>
            </a:r>
            <a:r>
              <a:rPr lang="cs-CZ" b="1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smtClean="0"/>
              <a:t>KOSTI</a:t>
            </a:r>
          </a:p>
          <a:p>
            <a:r>
              <a:rPr lang="cs-CZ" dirty="0" smtClean="0"/>
              <a:t>KLOUBY</a:t>
            </a:r>
          </a:p>
          <a:p>
            <a:r>
              <a:rPr lang="cs-CZ" dirty="0" smtClean="0"/>
              <a:t>CHRUPAVKY</a:t>
            </a:r>
            <a:endParaRPr lang="cs-CZ" dirty="0"/>
          </a:p>
        </p:txBody>
      </p:sp>
      <p:pic>
        <p:nvPicPr>
          <p:cNvPr id="1029" name="Picture 5" descr="C:\Users\Dana\AppData\Local\Microsoft\Windows\Temporary Internet Files\Content.IE5\4BCX6SUN\MC9003357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4664"/>
            <a:ext cx="3594226" cy="1996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JG4UUQUC\MC9003713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00953"/>
            <a:ext cx="1405433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4BCX6SUN\MC9003479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09120"/>
            <a:ext cx="1759306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ana\AppData\Local\Microsoft\Windows\Temporary Internet Files\Content.IE5\ZQXIZR64\MC900412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199" y="3121990"/>
            <a:ext cx="2614943" cy="343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ana\AppData\Local\Microsoft\Windows\Temporary Internet Files\Content.IE5\ZQXIZR64\MP9003857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6558"/>
            <a:ext cx="2122959" cy="149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" name="Rukopis 4"/>
              <p14:cNvContentPartPr/>
              <p14:nvPr/>
            </p14:nvContentPartPr>
            <p14:xfrm>
              <a:off x="5241960" y="241200"/>
              <a:ext cx="3920400" cy="231300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226120" y="177480"/>
                <a:ext cx="3952080" cy="244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" name="Rukopis 5"/>
              <p14:cNvContentPartPr/>
              <p14:nvPr/>
            </p14:nvContentPartPr>
            <p14:xfrm>
              <a:off x="107280" y="2098440"/>
              <a:ext cx="1652400" cy="213444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1440" y="2035080"/>
                <a:ext cx="1684080" cy="226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1" name="Rukopis 10"/>
              <p14:cNvContentPartPr/>
              <p14:nvPr/>
            </p14:nvContentPartPr>
            <p14:xfrm>
              <a:off x="5474160" y="482040"/>
              <a:ext cx="500400" cy="82188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458320" y="418680"/>
                <a:ext cx="532080" cy="94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2" name="Rukopis 11"/>
              <p14:cNvContentPartPr/>
              <p14:nvPr/>
            </p14:nvContentPartPr>
            <p14:xfrm>
              <a:off x="5777640" y="785880"/>
              <a:ext cx="360" cy="360"/>
            </p14:xfrm>
          </p:contentPart>
        </mc:Choice>
        <mc:Fallback xmlns="">
          <p:pic>
            <p:nvPicPr>
              <p:cNvPr id="12" name="Rukopis 11"/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761800" y="72216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4" name="Rukopis 13"/>
              <p14:cNvContentPartPr/>
              <p14:nvPr/>
            </p14:nvContentPartPr>
            <p14:xfrm>
              <a:off x="1589760" y="624960"/>
              <a:ext cx="151920" cy="82188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573560" y="561600"/>
                <a:ext cx="183960" cy="948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76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6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26" t="8716" r="9036" b="15218"/>
          <a:stretch/>
        </p:blipFill>
        <p:spPr>
          <a:xfrm>
            <a:off x="2312982" y="105001"/>
            <a:ext cx="5211942" cy="671732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6270" y="821214"/>
            <a:ext cx="148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A.kostra</a:t>
            </a:r>
            <a:r>
              <a:rPr lang="cs-CZ" dirty="0" smtClean="0"/>
              <a:t> hlavy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6270" y="1913315"/>
            <a:ext cx="1832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B</a:t>
            </a:r>
            <a:r>
              <a:rPr lang="cs-CZ" dirty="0" err="1" smtClean="0"/>
              <a:t>.kostra</a:t>
            </a:r>
            <a:r>
              <a:rPr lang="cs-CZ" dirty="0" smtClean="0"/>
              <a:t> hrudníku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2721427"/>
            <a:ext cx="2561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.kostra</a:t>
            </a:r>
            <a:r>
              <a:rPr lang="cs-CZ" dirty="0" smtClean="0"/>
              <a:t> horních končetin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210149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1026" y="4797152"/>
            <a:ext cx="2523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E</a:t>
            </a:r>
            <a:r>
              <a:rPr lang="cs-CZ" dirty="0" err="1" smtClean="0"/>
              <a:t>.kostra</a:t>
            </a:r>
            <a:r>
              <a:rPr lang="cs-CZ" dirty="0" smtClean="0"/>
              <a:t> dolních končetin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7239" y="3358661"/>
            <a:ext cx="952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D</a:t>
            </a:r>
            <a:r>
              <a:rPr lang="cs-CZ" dirty="0" err="1" smtClean="0"/>
              <a:t>.pánev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24924" y="86039"/>
            <a:ext cx="1478162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VÝZNAM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8505690" y="121884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D1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505690" y="746050"/>
            <a:ext cx="46656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A2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8504761" y="1630693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8504761" y="205756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C5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504761" y="251565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B5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8048490" y="3943781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A2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8047561" y="439485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8047561" y="486182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B8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8047561" y="5315381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A9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8048490" y="5772581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D3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552153" y="841924"/>
            <a:ext cx="68600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bg1"/>
                </a:solidFill>
              </a:rPr>
              <a:t>D1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545506" y="1246064"/>
            <a:ext cx="67737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E8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536874" y="1676045"/>
            <a:ext cx="68600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B7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7539810" y="2089994"/>
            <a:ext cx="68307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A11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539810" y="2590445"/>
            <a:ext cx="68307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F5</a:t>
            </a:r>
            <a:endParaRPr lang="cs-CZ" dirty="0"/>
          </a:p>
        </p:txBody>
      </p:sp>
      <p:cxnSp>
        <p:nvCxnSpPr>
          <p:cNvPr id="34" name="Přímá spojnice se šipkou 33"/>
          <p:cNvCxnSpPr/>
          <p:nvPr/>
        </p:nvCxnSpPr>
        <p:spPr>
          <a:xfrm flipV="1">
            <a:off x="1442750" y="611558"/>
            <a:ext cx="1401058" cy="134492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2175374" y="1676045"/>
            <a:ext cx="1087075" cy="437568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1603948" y="2133245"/>
            <a:ext cx="2536004" cy="699896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V="1">
            <a:off x="1442750" y="2972858"/>
            <a:ext cx="2193146" cy="570469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1603948" y="4260362"/>
            <a:ext cx="1488790" cy="551481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747385" y="5957247"/>
            <a:ext cx="1069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F.KLOUBY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8048490" y="629020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3656" y="6443390"/>
            <a:ext cx="1829347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POPIŠ ČÁSTI TĚLA</a:t>
            </a:r>
            <a:endParaRPr lang="cs-CZ" dirty="0"/>
          </a:p>
        </p:txBody>
      </p:sp>
      <p:cxnSp>
        <p:nvCxnSpPr>
          <p:cNvPr id="33" name="Přímá spojnice se šipkou 32"/>
          <p:cNvCxnSpPr/>
          <p:nvPr/>
        </p:nvCxnSpPr>
        <p:spPr>
          <a:xfrm flipV="1">
            <a:off x="1675588" y="4861822"/>
            <a:ext cx="1488790" cy="1059528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7817113" y="3329712"/>
            <a:ext cx="942759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VYLUŠTI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69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?????????????????????????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Žebra tvoří…..</a:t>
            </a:r>
          </a:p>
          <a:p>
            <a:r>
              <a:rPr lang="cs-CZ" dirty="0" smtClean="0"/>
              <a:t>Pohyblivé spojení kostí se nazývá…</a:t>
            </a:r>
          </a:p>
          <a:p>
            <a:r>
              <a:rPr lang="cs-CZ" dirty="0" smtClean="0"/>
              <a:t>Nejdelší kost najdeš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na…</a:t>
            </a:r>
          </a:p>
          <a:p>
            <a:r>
              <a:rPr lang="cs-CZ" dirty="0" smtClean="0"/>
              <a:t>Spočítej klouby na prstech…</a:t>
            </a:r>
          </a:p>
          <a:p>
            <a:r>
              <a:rPr lang="cs-CZ" dirty="0" smtClean="0"/>
              <a:t>Chrupavka je ….</a:t>
            </a:r>
          </a:p>
          <a:p>
            <a:r>
              <a:rPr lang="cs-CZ" dirty="0" smtClean="0"/>
              <a:t>Lebka je kostra…</a:t>
            </a:r>
          </a:p>
          <a:p>
            <a:r>
              <a:rPr lang="cs-CZ" dirty="0" smtClean="0"/>
              <a:t>Zranění kosti…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00B050"/>
          </a:solidFill>
        </p:spPr>
        <p:txBody>
          <a:bodyPr>
            <a:normAutofit fontScale="92500" lnSpcReduction="10000"/>
          </a:bodyPr>
          <a:lstStyle/>
          <a:p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2051" name="Picture 3" descr="C:\Users\Dana\AppData\Local\Microsoft\Windows\Temporary Internet Files\Content.IE5\ZQXIZR64\MP9003858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581" y="4754456"/>
            <a:ext cx="2337420" cy="1809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QV186CIZ\MP900385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02128"/>
            <a:ext cx="2120280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JG4UUQUC\MC9002871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745" y="4754456"/>
            <a:ext cx="1394314" cy="145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JG4UUQUC\MC9003479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170" y="2751972"/>
            <a:ext cx="1759306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ana\AppData\Local\Microsoft\Windows\Temporary Internet Files\Content.IE5\JG4UUQUC\MC9000533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286" y="2810494"/>
            <a:ext cx="124358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ana\AppData\Local\Microsoft\Windows\Temporary Internet Files\Content.IE5\4BCX6SUN\MC90043626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7829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6" name="Rukopis 5"/>
              <p14:cNvContentPartPr/>
              <p14:nvPr/>
            </p14:nvContentPartPr>
            <p14:xfrm>
              <a:off x="7608240" y="1375200"/>
              <a:ext cx="598680" cy="63432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592400" y="1311840"/>
                <a:ext cx="630360" cy="761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59153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Praktický </a:t>
            </a:r>
            <a:r>
              <a:rPr lang="cs-CZ" dirty="0" err="1" smtClean="0"/>
              <a:t>průvodcen</a:t>
            </a:r>
            <a:r>
              <a:rPr lang="cs-CZ" dirty="0" smtClean="0"/>
              <a:t> kreslení </a:t>
            </a:r>
            <a:r>
              <a:rPr lang="cs-CZ" dirty="0" err="1" smtClean="0"/>
              <a:t>anatomie,BARRINGTON</a:t>
            </a:r>
            <a:r>
              <a:rPr lang="cs-CZ" dirty="0" smtClean="0"/>
              <a:t> </a:t>
            </a:r>
            <a:r>
              <a:rPr lang="cs-CZ" dirty="0" err="1" smtClean="0"/>
              <a:t>BARBER,nakladatelství</a:t>
            </a:r>
            <a:r>
              <a:rPr lang="cs-CZ" dirty="0" smtClean="0"/>
              <a:t> Svojtka</a:t>
            </a:r>
            <a:r>
              <a:rPr lang="en-US" dirty="0" smtClean="0"/>
              <a:t>&amp;</a:t>
            </a:r>
            <a:r>
              <a:rPr lang="cs-CZ" dirty="0" smtClean="0"/>
              <a:t>Co.,s.r.o.,2012 </a:t>
            </a:r>
          </a:p>
          <a:p>
            <a:r>
              <a:rPr lang="cs-CZ" dirty="0" smtClean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624</TotalTime>
  <Words>135</Words>
  <Application>Microsoft Office PowerPoint</Application>
  <PresentationFormat>Předvádění na obrazovce (4:3)</PresentationFormat>
  <Paragraphs>53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KOSTERNÍ SOUSTAVA</vt:lpstr>
      <vt:lpstr>Prezentace aplikace PowerPoint</vt:lpstr>
      <vt:lpstr>?????????????????????????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56</cp:revision>
  <dcterms:created xsi:type="dcterms:W3CDTF">2011-06-20T10:40:08Z</dcterms:created>
  <dcterms:modified xsi:type="dcterms:W3CDTF">2013-05-12T07:07:21Z</dcterms:modified>
</cp:coreProperties>
</file>