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62" r:id="rId3"/>
    <p:sldId id="269" r:id="rId4"/>
    <p:sldId id="270" r:id="rId5"/>
    <p:sldId id="271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362" autoAdjust="0"/>
  </p:normalViewPr>
  <p:slideViewPr>
    <p:cSldViewPr>
      <p:cViewPr>
        <p:scale>
          <a:sx n="58" d="100"/>
          <a:sy n="58" d="100"/>
        </p:scale>
        <p:origin x="-1584" y="-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VY_32_INOVACE_01_TÉMA:Kostra(II.)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81DE07-9324-42D7-A509-3E9D0D9D1771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1E123F5-1CC4-4ED5-82D9-74E205C1E64D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7711CB9D-6D3C-423C-8C11-C89653A1FE2E}" type="parTrans" cxnId="{41C3EABE-2B43-49E3-AF0E-1FC8DBCA5FEC}">
      <dgm:prSet/>
      <dgm:spPr/>
      <dgm:t>
        <a:bodyPr/>
        <a:lstStyle/>
        <a:p>
          <a:endParaRPr lang="cs-CZ"/>
        </a:p>
      </dgm:t>
    </dgm:pt>
    <dgm:pt modelId="{A8231569-F23F-49F4-B84A-52487FB53C65}" type="sibTrans" cxnId="{41C3EABE-2B43-49E3-AF0E-1FC8DBCA5FEC}">
      <dgm:prSet/>
      <dgm:spPr/>
      <dgm:t>
        <a:bodyPr/>
        <a:lstStyle/>
        <a:p>
          <a:endParaRPr lang="cs-CZ"/>
        </a:p>
      </dgm:t>
    </dgm:pt>
    <dgm:pt modelId="{DDDD2D0C-EC95-4B8B-97AE-3864E88E4788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PLÍCE</a:t>
          </a:r>
          <a:endParaRPr lang="cs-CZ" dirty="0">
            <a:solidFill>
              <a:schemeClr val="tx1"/>
            </a:solidFill>
          </a:endParaRPr>
        </a:p>
      </dgm:t>
    </dgm:pt>
    <dgm:pt modelId="{21580E15-537F-451A-84C0-663B570C809E}" type="parTrans" cxnId="{6B147A1B-735A-4EBB-BAFF-1A659224B411}">
      <dgm:prSet/>
      <dgm:spPr/>
      <dgm:t>
        <a:bodyPr/>
        <a:lstStyle/>
        <a:p>
          <a:endParaRPr lang="cs-CZ"/>
        </a:p>
      </dgm:t>
    </dgm:pt>
    <dgm:pt modelId="{0BEA6152-012D-4BC8-A416-0C2D489652D2}" type="sibTrans" cxnId="{6B147A1B-735A-4EBB-BAFF-1A659224B411}">
      <dgm:prSet/>
      <dgm:spPr/>
      <dgm:t>
        <a:bodyPr/>
        <a:lstStyle/>
        <a:p>
          <a:endParaRPr lang="cs-CZ"/>
        </a:p>
      </dgm:t>
    </dgm:pt>
    <dgm:pt modelId="{F26FF823-A29C-4BC1-B9BD-B5C32EB96B8F}">
      <dgm:prSet phldrT="[Text]"/>
      <dgm:spPr>
        <a:solidFill>
          <a:srgbClr val="92D050"/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MOZEK</a:t>
          </a:r>
          <a:endParaRPr lang="cs-CZ" dirty="0">
            <a:solidFill>
              <a:schemeClr val="tx1"/>
            </a:solidFill>
          </a:endParaRPr>
        </a:p>
      </dgm:t>
    </dgm:pt>
    <dgm:pt modelId="{9297064B-CDCE-45E9-9312-6DA547B224F6}" type="parTrans" cxnId="{BE5A4709-7360-41E3-A1CA-96E4A174CCED}">
      <dgm:prSet/>
      <dgm:spPr/>
      <dgm:t>
        <a:bodyPr/>
        <a:lstStyle/>
        <a:p>
          <a:endParaRPr lang="cs-CZ"/>
        </a:p>
      </dgm:t>
    </dgm:pt>
    <dgm:pt modelId="{FBAEB35F-4B95-4D33-A380-0F332092CB4C}" type="sibTrans" cxnId="{BE5A4709-7360-41E3-A1CA-96E4A174CCED}">
      <dgm:prSet/>
      <dgm:spPr/>
      <dgm:t>
        <a:bodyPr/>
        <a:lstStyle/>
        <a:p>
          <a:endParaRPr lang="cs-CZ"/>
        </a:p>
      </dgm:t>
    </dgm:pt>
    <dgm:pt modelId="{99ECAF46-860A-46BA-B5E6-331ACC6AE5AA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ŽALUDEK</a:t>
          </a:r>
          <a:endParaRPr lang="cs-CZ" dirty="0">
            <a:solidFill>
              <a:schemeClr val="tx1"/>
            </a:solidFill>
          </a:endParaRPr>
        </a:p>
      </dgm:t>
    </dgm:pt>
    <dgm:pt modelId="{33730E33-EE88-4513-8AE9-A33BC626DE27}" type="parTrans" cxnId="{D961F76D-64BA-45F1-869B-2EB737B588DF}">
      <dgm:prSet/>
      <dgm:spPr/>
      <dgm:t>
        <a:bodyPr/>
        <a:lstStyle/>
        <a:p>
          <a:endParaRPr lang="cs-CZ"/>
        </a:p>
      </dgm:t>
    </dgm:pt>
    <dgm:pt modelId="{EDE76C83-8C74-49C2-91D0-7F80628E463D}" type="sibTrans" cxnId="{D961F76D-64BA-45F1-869B-2EB737B588DF}">
      <dgm:prSet/>
      <dgm:spPr/>
      <dgm:t>
        <a:bodyPr/>
        <a:lstStyle/>
        <a:p>
          <a:endParaRPr lang="cs-CZ"/>
        </a:p>
      </dgm:t>
    </dgm:pt>
    <dgm:pt modelId="{33CAA6CB-1CB4-4FDC-9EA0-AB48615743B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SRDCE</a:t>
          </a:r>
          <a:endParaRPr lang="cs-CZ" dirty="0">
            <a:solidFill>
              <a:schemeClr val="tx1"/>
            </a:solidFill>
          </a:endParaRPr>
        </a:p>
      </dgm:t>
    </dgm:pt>
    <dgm:pt modelId="{5460EB15-F899-4746-B4F9-9F700ABE700E}" type="parTrans" cxnId="{FA9EAAB1-6AA9-4D4A-97DE-D395C5BD1B56}">
      <dgm:prSet/>
      <dgm:spPr/>
      <dgm:t>
        <a:bodyPr/>
        <a:lstStyle/>
        <a:p>
          <a:endParaRPr lang="cs-CZ"/>
        </a:p>
      </dgm:t>
    </dgm:pt>
    <dgm:pt modelId="{8536AFBA-7A83-46AB-A698-03C7BC59C05C}" type="sibTrans" cxnId="{FA9EAAB1-6AA9-4D4A-97DE-D395C5BD1B56}">
      <dgm:prSet/>
      <dgm:spPr/>
      <dgm:t>
        <a:bodyPr/>
        <a:lstStyle/>
        <a:p>
          <a:endParaRPr lang="cs-CZ"/>
        </a:p>
      </dgm:t>
    </dgm:pt>
    <dgm:pt modelId="{4D9A29BA-A3E8-4CF6-BF15-008B4F37BFCC}" type="pres">
      <dgm:prSet presAssocID="{8581DE07-9324-42D7-A509-3E9D0D9D177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844C804-D99E-4BD6-8502-1435569D7AF4}" type="pres">
      <dgm:prSet presAssocID="{91E123F5-1CC4-4ED5-82D9-74E205C1E64D}" presName="centerShape" presStyleLbl="node0" presStyleIdx="0" presStyleCnt="1" custScaleX="191407" custScaleY="142426" custLinFactNeighborX="688" custLinFactNeighborY="0"/>
      <dgm:spPr/>
      <dgm:t>
        <a:bodyPr/>
        <a:lstStyle/>
        <a:p>
          <a:endParaRPr lang="cs-CZ"/>
        </a:p>
      </dgm:t>
    </dgm:pt>
    <dgm:pt modelId="{54CE5876-B8D2-422F-844C-0C289F520862}" type="pres">
      <dgm:prSet presAssocID="{DDDD2D0C-EC95-4B8B-97AE-3864E88E478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7ED50-0EF4-4CC4-966E-E5029026B364}" type="pres">
      <dgm:prSet presAssocID="{DDDD2D0C-EC95-4B8B-97AE-3864E88E4788}" presName="dummy" presStyleCnt="0"/>
      <dgm:spPr/>
    </dgm:pt>
    <dgm:pt modelId="{1691174B-8257-4C54-8D87-0635D25F9907}" type="pres">
      <dgm:prSet presAssocID="{0BEA6152-012D-4BC8-A416-0C2D489652D2}" presName="sibTrans" presStyleLbl="sibTrans2D1" presStyleIdx="0" presStyleCnt="4"/>
      <dgm:spPr/>
      <dgm:t>
        <a:bodyPr/>
        <a:lstStyle/>
        <a:p>
          <a:endParaRPr lang="cs-CZ"/>
        </a:p>
      </dgm:t>
    </dgm:pt>
    <dgm:pt modelId="{D708269D-5752-44CA-9093-B9BD0DDCB91B}" type="pres">
      <dgm:prSet presAssocID="{F26FF823-A29C-4BC1-B9BD-B5C32EB96B8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BBBE68-D044-42E2-93C4-4C757AE89F25}" type="pres">
      <dgm:prSet presAssocID="{F26FF823-A29C-4BC1-B9BD-B5C32EB96B8F}" presName="dummy" presStyleCnt="0"/>
      <dgm:spPr/>
    </dgm:pt>
    <dgm:pt modelId="{592F0F26-E058-4352-8616-A1E7AC0694D2}" type="pres">
      <dgm:prSet presAssocID="{FBAEB35F-4B95-4D33-A380-0F332092CB4C}" presName="sibTrans" presStyleLbl="sibTrans2D1" presStyleIdx="1" presStyleCnt="4"/>
      <dgm:spPr/>
      <dgm:t>
        <a:bodyPr/>
        <a:lstStyle/>
        <a:p>
          <a:endParaRPr lang="cs-CZ"/>
        </a:p>
      </dgm:t>
    </dgm:pt>
    <dgm:pt modelId="{2E728F66-C050-48ED-8A34-2F5A18141D0F}" type="pres">
      <dgm:prSet presAssocID="{99ECAF46-860A-46BA-B5E6-331ACC6AE5A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4669B6-2218-4599-BC6D-275996B7D986}" type="pres">
      <dgm:prSet presAssocID="{99ECAF46-860A-46BA-B5E6-331ACC6AE5AA}" presName="dummy" presStyleCnt="0"/>
      <dgm:spPr/>
    </dgm:pt>
    <dgm:pt modelId="{745FAFBE-301F-49A1-BC1A-A32D4A5CB7FF}" type="pres">
      <dgm:prSet presAssocID="{EDE76C83-8C74-49C2-91D0-7F80628E463D}" presName="sibTrans" presStyleLbl="sibTrans2D1" presStyleIdx="2" presStyleCnt="4"/>
      <dgm:spPr/>
      <dgm:t>
        <a:bodyPr/>
        <a:lstStyle/>
        <a:p>
          <a:endParaRPr lang="cs-CZ"/>
        </a:p>
      </dgm:t>
    </dgm:pt>
    <dgm:pt modelId="{EBFE18BB-7F32-4B96-BE35-535150C944E8}" type="pres">
      <dgm:prSet presAssocID="{33CAA6CB-1CB4-4FDC-9EA0-AB48615743B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C1985-8156-4676-9B4C-6F95EB1B7FBF}" type="pres">
      <dgm:prSet presAssocID="{33CAA6CB-1CB4-4FDC-9EA0-AB48615743B8}" presName="dummy" presStyleCnt="0"/>
      <dgm:spPr/>
    </dgm:pt>
    <dgm:pt modelId="{ABF10BB6-E37A-4AAF-89EC-5609363CCC5B}" type="pres">
      <dgm:prSet presAssocID="{8536AFBA-7A83-46AB-A698-03C7BC59C05C}" presName="sibTrans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44D0EFD8-81E9-450C-9944-8ABFF35F93CF}" type="presOf" srcId="{EDE76C83-8C74-49C2-91D0-7F80628E463D}" destId="{745FAFBE-301F-49A1-BC1A-A32D4A5CB7FF}" srcOrd="0" destOrd="0" presId="urn:microsoft.com/office/officeart/2005/8/layout/radial6"/>
    <dgm:cxn modelId="{FA9EAAB1-6AA9-4D4A-97DE-D395C5BD1B56}" srcId="{91E123F5-1CC4-4ED5-82D9-74E205C1E64D}" destId="{33CAA6CB-1CB4-4FDC-9EA0-AB48615743B8}" srcOrd="3" destOrd="0" parTransId="{5460EB15-F899-4746-B4F9-9F700ABE700E}" sibTransId="{8536AFBA-7A83-46AB-A698-03C7BC59C05C}"/>
    <dgm:cxn modelId="{BE5A4709-7360-41E3-A1CA-96E4A174CCED}" srcId="{91E123F5-1CC4-4ED5-82D9-74E205C1E64D}" destId="{F26FF823-A29C-4BC1-B9BD-B5C32EB96B8F}" srcOrd="1" destOrd="0" parTransId="{9297064B-CDCE-45E9-9312-6DA547B224F6}" sibTransId="{FBAEB35F-4B95-4D33-A380-0F332092CB4C}"/>
    <dgm:cxn modelId="{EFE5B447-6A5C-42CF-8128-8AC594A9CB99}" type="presOf" srcId="{91E123F5-1CC4-4ED5-82D9-74E205C1E64D}" destId="{1844C804-D99E-4BD6-8502-1435569D7AF4}" srcOrd="0" destOrd="0" presId="urn:microsoft.com/office/officeart/2005/8/layout/radial6"/>
    <dgm:cxn modelId="{D961F76D-64BA-45F1-869B-2EB737B588DF}" srcId="{91E123F5-1CC4-4ED5-82D9-74E205C1E64D}" destId="{99ECAF46-860A-46BA-B5E6-331ACC6AE5AA}" srcOrd="2" destOrd="0" parTransId="{33730E33-EE88-4513-8AE9-A33BC626DE27}" sibTransId="{EDE76C83-8C74-49C2-91D0-7F80628E463D}"/>
    <dgm:cxn modelId="{B410883A-54EA-4FB7-BA72-98F8E033912A}" type="presOf" srcId="{8581DE07-9324-42D7-A509-3E9D0D9D1771}" destId="{4D9A29BA-A3E8-4CF6-BF15-008B4F37BFCC}" srcOrd="0" destOrd="0" presId="urn:microsoft.com/office/officeart/2005/8/layout/radial6"/>
    <dgm:cxn modelId="{6B147A1B-735A-4EBB-BAFF-1A659224B411}" srcId="{91E123F5-1CC4-4ED5-82D9-74E205C1E64D}" destId="{DDDD2D0C-EC95-4B8B-97AE-3864E88E4788}" srcOrd="0" destOrd="0" parTransId="{21580E15-537F-451A-84C0-663B570C809E}" sibTransId="{0BEA6152-012D-4BC8-A416-0C2D489652D2}"/>
    <dgm:cxn modelId="{FED6BEF2-D7C2-4AC2-81A3-F9A4312124B0}" type="presOf" srcId="{33CAA6CB-1CB4-4FDC-9EA0-AB48615743B8}" destId="{EBFE18BB-7F32-4B96-BE35-535150C944E8}" srcOrd="0" destOrd="0" presId="urn:microsoft.com/office/officeart/2005/8/layout/radial6"/>
    <dgm:cxn modelId="{B266B387-D133-4F8B-BCE5-92FFF1EB9821}" type="presOf" srcId="{F26FF823-A29C-4BC1-B9BD-B5C32EB96B8F}" destId="{D708269D-5752-44CA-9093-B9BD0DDCB91B}" srcOrd="0" destOrd="0" presId="urn:microsoft.com/office/officeart/2005/8/layout/radial6"/>
    <dgm:cxn modelId="{6177AE56-FE95-4EB5-A103-48795B19B654}" type="presOf" srcId="{DDDD2D0C-EC95-4B8B-97AE-3864E88E4788}" destId="{54CE5876-B8D2-422F-844C-0C289F520862}" srcOrd="0" destOrd="0" presId="urn:microsoft.com/office/officeart/2005/8/layout/radial6"/>
    <dgm:cxn modelId="{41C3EABE-2B43-49E3-AF0E-1FC8DBCA5FEC}" srcId="{8581DE07-9324-42D7-A509-3E9D0D9D1771}" destId="{91E123F5-1CC4-4ED5-82D9-74E205C1E64D}" srcOrd="0" destOrd="0" parTransId="{7711CB9D-6D3C-423C-8C11-C89653A1FE2E}" sibTransId="{A8231569-F23F-49F4-B84A-52487FB53C65}"/>
    <dgm:cxn modelId="{20FAFB55-B4A4-4EA2-9E58-2F0D2AE46629}" type="presOf" srcId="{99ECAF46-860A-46BA-B5E6-331ACC6AE5AA}" destId="{2E728F66-C050-48ED-8A34-2F5A18141D0F}" srcOrd="0" destOrd="0" presId="urn:microsoft.com/office/officeart/2005/8/layout/radial6"/>
    <dgm:cxn modelId="{E548C011-F348-49CD-9DD5-7F0809AF0A8B}" type="presOf" srcId="{FBAEB35F-4B95-4D33-A380-0F332092CB4C}" destId="{592F0F26-E058-4352-8616-A1E7AC0694D2}" srcOrd="0" destOrd="0" presId="urn:microsoft.com/office/officeart/2005/8/layout/radial6"/>
    <dgm:cxn modelId="{B1297A55-CA15-41ED-BBC9-02B6BD978419}" type="presOf" srcId="{0BEA6152-012D-4BC8-A416-0C2D489652D2}" destId="{1691174B-8257-4C54-8D87-0635D25F9907}" srcOrd="0" destOrd="0" presId="urn:microsoft.com/office/officeart/2005/8/layout/radial6"/>
    <dgm:cxn modelId="{B95A473B-B096-4844-9C34-0DC0FADB8174}" type="presOf" srcId="{8536AFBA-7A83-46AB-A698-03C7BC59C05C}" destId="{ABF10BB6-E37A-4AAF-89EC-5609363CCC5B}" srcOrd="0" destOrd="0" presId="urn:microsoft.com/office/officeart/2005/8/layout/radial6"/>
    <dgm:cxn modelId="{42EAD2D4-5356-4BAF-9E8A-BA78A635CE15}" type="presParOf" srcId="{4D9A29BA-A3E8-4CF6-BF15-008B4F37BFCC}" destId="{1844C804-D99E-4BD6-8502-1435569D7AF4}" srcOrd="0" destOrd="0" presId="urn:microsoft.com/office/officeart/2005/8/layout/radial6"/>
    <dgm:cxn modelId="{AF812D9A-28BE-4B32-A6EC-5BF9F4989271}" type="presParOf" srcId="{4D9A29BA-A3E8-4CF6-BF15-008B4F37BFCC}" destId="{54CE5876-B8D2-422F-844C-0C289F520862}" srcOrd="1" destOrd="0" presId="urn:microsoft.com/office/officeart/2005/8/layout/radial6"/>
    <dgm:cxn modelId="{9899C0A9-8256-472E-90BA-A3DFAD0887D0}" type="presParOf" srcId="{4D9A29BA-A3E8-4CF6-BF15-008B4F37BFCC}" destId="{CAD7ED50-0EF4-4CC4-966E-E5029026B364}" srcOrd="2" destOrd="0" presId="urn:microsoft.com/office/officeart/2005/8/layout/radial6"/>
    <dgm:cxn modelId="{E66D3DBB-0B85-4489-959C-B223B634EC01}" type="presParOf" srcId="{4D9A29BA-A3E8-4CF6-BF15-008B4F37BFCC}" destId="{1691174B-8257-4C54-8D87-0635D25F9907}" srcOrd="3" destOrd="0" presId="urn:microsoft.com/office/officeart/2005/8/layout/radial6"/>
    <dgm:cxn modelId="{9DBA6EAE-BF81-4FEA-8968-29CFAEBA940A}" type="presParOf" srcId="{4D9A29BA-A3E8-4CF6-BF15-008B4F37BFCC}" destId="{D708269D-5752-44CA-9093-B9BD0DDCB91B}" srcOrd="4" destOrd="0" presId="urn:microsoft.com/office/officeart/2005/8/layout/radial6"/>
    <dgm:cxn modelId="{21315028-0EA9-4EE9-ABE5-86426965BFF0}" type="presParOf" srcId="{4D9A29BA-A3E8-4CF6-BF15-008B4F37BFCC}" destId="{ECBBBE68-D044-42E2-93C4-4C757AE89F25}" srcOrd="5" destOrd="0" presId="urn:microsoft.com/office/officeart/2005/8/layout/radial6"/>
    <dgm:cxn modelId="{0C5CB21F-76B4-43B1-A515-B21B0A730106}" type="presParOf" srcId="{4D9A29BA-A3E8-4CF6-BF15-008B4F37BFCC}" destId="{592F0F26-E058-4352-8616-A1E7AC0694D2}" srcOrd="6" destOrd="0" presId="urn:microsoft.com/office/officeart/2005/8/layout/radial6"/>
    <dgm:cxn modelId="{9DCFAA4B-071D-48A6-BD24-7E2F3DF78FB0}" type="presParOf" srcId="{4D9A29BA-A3E8-4CF6-BF15-008B4F37BFCC}" destId="{2E728F66-C050-48ED-8A34-2F5A18141D0F}" srcOrd="7" destOrd="0" presId="urn:microsoft.com/office/officeart/2005/8/layout/radial6"/>
    <dgm:cxn modelId="{39426527-241D-4096-9FCB-D056D2B29D18}" type="presParOf" srcId="{4D9A29BA-A3E8-4CF6-BF15-008B4F37BFCC}" destId="{5B4669B6-2218-4599-BC6D-275996B7D986}" srcOrd="8" destOrd="0" presId="urn:microsoft.com/office/officeart/2005/8/layout/radial6"/>
    <dgm:cxn modelId="{56102793-7D34-4754-94D1-7AC1F96EF93A}" type="presParOf" srcId="{4D9A29BA-A3E8-4CF6-BF15-008B4F37BFCC}" destId="{745FAFBE-301F-49A1-BC1A-A32D4A5CB7FF}" srcOrd="9" destOrd="0" presId="urn:microsoft.com/office/officeart/2005/8/layout/radial6"/>
    <dgm:cxn modelId="{C3B0B5B7-FCE1-44BA-9610-C29602A70DE1}" type="presParOf" srcId="{4D9A29BA-A3E8-4CF6-BF15-008B4F37BFCC}" destId="{EBFE18BB-7F32-4B96-BE35-535150C944E8}" srcOrd="10" destOrd="0" presId="urn:microsoft.com/office/officeart/2005/8/layout/radial6"/>
    <dgm:cxn modelId="{BD3B3CEA-2E84-4960-BACA-73F22011E5DE}" type="presParOf" srcId="{4D9A29BA-A3E8-4CF6-BF15-008B4F37BFCC}" destId="{A51C1985-8156-4676-9B4C-6F95EB1B7FBF}" srcOrd="11" destOrd="0" presId="urn:microsoft.com/office/officeart/2005/8/layout/radial6"/>
    <dgm:cxn modelId="{F9A2EF02-90F6-4608-B724-AD73BDA3C35F}" type="presParOf" srcId="{4D9A29BA-A3E8-4CF6-BF15-008B4F37BFCC}" destId="{ABF10BB6-E37A-4AAF-89EC-5609363CCC5B}" srcOrd="12" destOrd="0" presId="urn:microsoft.com/office/officeart/2005/8/layout/radial6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FB1A9E-ECF8-43C2-B6FD-04F1A16393F3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BE7E539-06E2-4EA4-98DE-BCF97629D7F3}">
      <dgm:prSet phldrT="[Text]" phldr="1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A0717990-2439-4796-9AF9-A68B463A30F7}" type="parTrans" cxnId="{FA7CE1B0-4940-48A6-A404-38DDB3AFF852}">
      <dgm:prSet/>
      <dgm:spPr/>
      <dgm:t>
        <a:bodyPr/>
        <a:lstStyle/>
        <a:p>
          <a:endParaRPr lang="cs-CZ"/>
        </a:p>
      </dgm:t>
    </dgm:pt>
    <dgm:pt modelId="{BB2D4BCE-CE3E-4B61-A950-A817A42E24E9}" type="sibTrans" cxnId="{FA7CE1B0-4940-48A6-A404-38DDB3AFF852}">
      <dgm:prSet/>
      <dgm:spPr/>
      <dgm:t>
        <a:bodyPr/>
        <a:lstStyle/>
        <a:p>
          <a:endParaRPr lang="cs-CZ"/>
        </a:p>
      </dgm:t>
    </dgm:pt>
    <dgm:pt modelId="{588ADF5E-9F51-4AED-8DC0-3AC92644B072}">
      <dgm:prSet phldrT="[Text]"/>
      <dgm:spPr>
        <a:solidFill>
          <a:srgbClr val="7030A0"/>
        </a:solidFill>
      </dgm:spPr>
      <dgm:t>
        <a:bodyPr/>
        <a:lstStyle/>
        <a:p>
          <a:r>
            <a:rPr lang="cs-CZ" dirty="0" smtClean="0"/>
            <a:t>MÍCHA</a:t>
          </a:r>
          <a:endParaRPr lang="cs-CZ" dirty="0"/>
        </a:p>
      </dgm:t>
    </dgm:pt>
    <dgm:pt modelId="{8C1C23D6-DA58-43BF-BD79-FBC20142F2D2}" type="parTrans" cxnId="{354A4D83-9ED3-47FD-A263-7BBE169107A8}">
      <dgm:prSet/>
      <dgm:spPr/>
      <dgm:t>
        <a:bodyPr/>
        <a:lstStyle/>
        <a:p>
          <a:endParaRPr lang="cs-CZ"/>
        </a:p>
      </dgm:t>
    </dgm:pt>
    <dgm:pt modelId="{7B9C4E3A-9E64-4D35-B290-038DF7096564}" type="sibTrans" cxnId="{354A4D83-9ED3-47FD-A263-7BBE169107A8}">
      <dgm:prSet/>
      <dgm:spPr/>
      <dgm:t>
        <a:bodyPr/>
        <a:lstStyle/>
        <a:p>
          <a:endParaRPr lang="cs-CZ"/>
        </a:p>
      </dgm:t>
    </dgm:pt>
    <dgm:pt modelId="{51D12441-A7DE-4ADA-A9C5-49C142D9EA9B}">
      <dgm:prSet phldrT="[Text]" phldr="1"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0C7475F1-2014-4BF8-8596-2ECFC3AE1457}" type="parTrans" cxnId="{0E747377-5F03-448D-ADA4-1E4B5BF90197}">
      <dgm:prSet/>
      <dgm:spPr/>
      <dgm:t>
        <a:bodyPr/>
        <a:lstStyle/>
        <a:p>
          <a:endParaRPr lang="cs-CZ"/>
        </a:p>
      </dgm:t>
    </dgm:pt>
    <dgm:pt modelId="{04050E10-2B73-416D-A50C-27076B3FE099}" type="sibTrans" cxnId="{0E747377-5F03-448D-ADA4-1E4B5BF90197}">
      <dgm:prSet/>
      <dgm:spPr/>
      <dgm:t>
        <a:bodyPr/>
        <a:lstStyle/>
        <a:p>
          <a:endParaRPr lang="cs-CZ"/>
        </a:p>
      </dgm:t>
    </dgm:pt>
    <dgm:pt modelId="{95DB6C1B-2BF0-4326-B545-57BEDF50E3BB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CHRUPAVKY</a:t>
          </a:r>
          <a:endParaRPr lang="cs-CZ" dirty="0"/>
        </a:p>
      </dgm:t>
    </dgm:pt>
    <dgm:pt modelId="{1F6966F7-5A95-46E7-A575-A2C341A5F12B}" type="parTrans" cxnId="{ACE54895-8235-4BFB-BB53-BCE1BDC6ADC6}">
      <dgm:prSet/>
      <dgm:spPr/>
      <dgm:t>
        <a:bodyPr/>
        <a:lstStyle/>
        <a:p>
          <a:endParaRPr lang="cs-CZ"/>
        </a:p>
      </dgm:t>
    </dgm:pt>
    <dgm:pt modelId="{09367C82-3226-4AEF-AA22-2B466F65BA78}" type="sibTrans" cxnId="{ACE54895-8235-4BFB-BB53-BCE1BDC6ADC6}">
      <dgm:prSet/>
      <dgm:spPr/>
      <dgm:t>
        <a:bodyPr/>
        <a:lstStyle/>
        <a:p>
          <a:endParaRPr lang="cs-CZ"/>
        </a:p>
      </dgm:t>
    </dgm:pt>
    <dgm:pt modelId="{E3A58C8D-6E11-4B0D-997D-EC92CFECCF03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EAED8C5E-4691-47BE-ABEE-5C2EB60046F6}" type="parTrans" cxnId="{655F0304-44EE-422D-A48E-E9051920FF74}">
      <dgm:prSet/>
      <dgm:spPr/>
      <dgm:t>
        <a:bodyPr/>
        <a:lstStyle/>
        <a:p>
          <a:endParaRPr lang="cs-CZ"/>
        </a:p>
      </dgm:t>
    </dgm:pt>
    <dgm:pt modelId="{B19F2CA4-10BA-4BF2-ACED-A8924EFEA523}" type="sibTrans" cxnId="{655F0304-44EE-422D-A48E-E9051920FF74}">
      <dgm:prSet/>
      <dgm:spPr/>
      <dgm:t>
        <a:bodyPr/>
        <a:lstStyle/>
        <a:p>
          <a:endParaRPr lang="cs-CZ"/>
        </a:p>
      </dgm:t>
    </dgm:pt>
    <dgm:pt modelId="{77B31362-253C-4C96-A75F-8DDCDFF0B4F0}" type="pres">
      <dgm:prSet presAssocID="{4BFB1A9E-ECF8-43C2-B6FD-04F1A16393F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18A71A0-675E-4545-B8B2-30432986125C}" type="pres">
      <dgm:prSet presAssocID="{8BE7E539-06E2-4EA4-98DE-BCF97629D7F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3FF3FF-9E33-420C-9F81-14BC21A51D22}" type="pres">
      <dgm:prSet presAssocID="{8BE7E539-06E2-4EA4-98DE-BCF97629D7F3}" presName="spNode" presStyleCnt="0"/>
      <dgm:spPr/>
    </dgm:pt>
    <dgm:pt modelId="{4C67BC73-E52F-46E7-B180-3663F9D4BDA1}" type="pres">
      <dgm:prSet presAssocID="{BB2D4BCE-CE3E-4B61-A950-A817A42E24E9}" presName="sibTrans" presStyleLbl="sibTrans1D1" presStyleIdx="0" presStyleCnt="5"/>
      <dgm:spPr/>
      <dgm:t>
        <a:bodyPr/>
        <a:lstStyle/>
        <a:p>
          <a:endParaRPr lang="cs-CZ"/>
        </a:p>
      </dgm:t>
    </dgm:pt>
    <dgm:pt modelId="{DB2EF3F2-73A3-40AE-8950-86A1A2B3A3FD}" type="pres">
      <dgm:prSet presAssocID="{588ADF5E-9F51-4AED-8DC0-3AC92644B07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ECF3E6-7422-46F9-98F8-3E24CA87B4D2}" type="pres">
      <dgm:prSet presAssocID="{588ADF5E-9F51-4AED-8DC0-3AC92644B072}" presName="spNode" presStyleCnt="0"/>
      <dgm:spPr/>
    </dgm:pt>
    <dgm:pt modelId="{121D3C5C-7226-433E-B8DC-8E88D132F1F0}" type="pres">
      <dgm:prSet presAssocID="{7B9C4E3A-9E64-4D35-B290-038DF7096564}" presName="sibTrans" presStyleLbl="sibTrans1D1" presStyleIdx="1" presStyleCnt="5"/>
      <dgm:spPr/>
      <dgm:t>
        <a:bodyPr/>
        <a:lstStyle/>
        <a:p>
          <a:endParaRPr lang="cs-CZ"/>
        </a:p>
      </dgm:t>
    </dgm:pt>
    <dgm:pt modelId="{A979DBF0-3876-49EF-A105-870B31CD74E3}" type="pres">
      <dgm:prSet presAssocID="{51D12441-A7DE-4ADA-A9C5-49C142D9EA9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57E2C3-A4D6-4D1A-9295-226F10E6D20B}" type="pres">
      <dgm:prSet presAssocID="{51D12441-A7DE-4ADA-A9C5-49C142D9EA9B}" presName="spNode" presStyleCnt="0"/>
      <dgm:spPr/>
    </dgm:pt>
    <dgm:pt modelId="{A277C33F-C427-401A-9339-D8289CAE7C45}" type="pres">
      <dgm:prSet presAssocID="{04050E10-2B73-416D-A50C-27076B3FE099}" presName="sibTrans" presStyleLbl="sibTrans1D1" presStyleIdx="2" presStyleCnt="5"/>
      <dgm:spPr/>
      <dgm:t>
        <a:bodyPr/>
        <a:lstStyle/>
        <a:p>
          <a:endParaRPr lang="cs-CZ"/>
        </a:p>
      </dgm:t>
    </dgm:pt>
    <dgm:pt modelId="{FF091141-25D3-4F92-BDAE-934828702D13}" type="pres">
      <dgm:prSet presAssocID="{95DB6C1B-2BF0-4326-B545-57BEDF50E3B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506308-2541-4065-BC19-7F2936E6F7B4}" type="pres">
      <dgm:prSet presAssocID="{95DB6C1B-2BF0-4326-B545-57BEDF50E3BB}" presName="spNode" presStyleCnt="0"/>
      <dgm:spPr/>
    </dgm:pt>
    <dgm:pt modelId="{5082B53D-C4E4-44F9-AE03-7346F3C7C5F4}" type="pres">
      <dgm:prSet presAssocID="{09367C82-3226-4AEF-AA22-2B466F65BA78}" presName="sibTrans" presStyleLbl="sibTrans1D1" presStyleIdx="3" presStyleCnt="5"/>
      <dgm:spPr/>
      <dgm:t>
        <a:bodyPr/>
        <a:lstStyle/>
        <a:p>
          <a:endParaRPr lang="cs-CZ"/>
        </a:p>
      </dgm:t>
    </dgm:pt>
    <dgm:pt modelId="{664B994B-8B93-4F94-B26F-1F7CC92BE3F2}" type="pres">
      <dgm:prSet presAssocID="{E3A58C8D-6E11-4B0D-997D-EC92CFECCF03}" presName="node" presStyleLbl="node1" presStyleIdx="4" presStyleCnt="5" custScaleY="1245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6C8E9-434B-4914-8A21-CF98D492E001}" type="pres">
      <dgm:prSet presAssocID="{E3A58C8D-6E11-4B0D-997D-EC92CFECCF03}" presName="spNode" presStyleCnt="0"/>
      <dgm:spPr/>
    </dgm:pt>
    <dgm:pt modelId="{B833CA61-FEFC-4D35-B3C5-23B429AE7522}" type="pres">
      <dgm:prSet presAssocID="{B19F2CA4-10BA-4BF2-ACED-A8924EFEA523}" presName="sibTrans" presStyleLbl="sibTrans1D1" presStyleIdx="4" presStyleCnt="5"/>
      <dgm:spPr/>
      <dgm:t>
        <a:bodyPr/>
        <a:lstStyle/>
        <a:p>
          <a:endParaRPr lang="cs-CZ"/>
        </a:p>
      </dgm:t>
    </dgm:pt>
  </dgm:ptLst>
  <dgm:cxnLst>
    <dgm:cxn modelId="{655F0304-44EE-422D-A48E-E9051920FF74}" srcId="{4BFB1A9E-ECF8-43C2-B6FD-04F1A16393F3}" destId="{E3A58C8D-6E11-4B0D-997D-EC92CFECCF03}" srcOrd="4" destOrd="0" parTransId="{EAED8C5E-4691-47BE-ABEE-5C2EB60046F6}" sibTransId="{B19F2CA4-10BA-4BF2-ACED-A8924EFEA523}"/>
    <dgm:cxn modelId="{10C68475-15D5-470C-8C95-2ADA2B765541}" type="presOf" srcId="{E3A58C8D-6E11-4B0D-997D-EC92CFECCF03}" destId="{664B994B-8B93-4F94-B26F-1F7CC92BE3F2}" srcOrd="0" destOrd="0" presId="urn:microsoft.com/office/officeart/2005/8/layout/cycle6"/>
    <dgm:cxn modelId="{F409B37E-84A6-430D-AB36-CEF9C099FC15}" type="presOf" srcId="{B19F2CA4-10BA-4BF2-ACED-A8924EFEA523}" destId="{B833CA61-FEFC-4D35-B3C5-23B429AE7522}" srcOrd="0" destOrd="0" presId="urn:microsoft.com/office/officeart/2005/8/layout/cycle6"/>
    <dgm:cxn modelId="{B8DA2EB5-7F97-477D-9CFD-1BE67B246569}" type="presOf" srcId="{09367C82-3226-4AEF-AA22-2B466F65BA78}" destId="{5082B53D-C4E4-44F9-AE03-7346F3C7C5F4}" srcOrd="0" destOrd="0" presId="urn:microsoft.com/office/officeart/2005/8/layout/cycle6"/>
    <dgm:cxn modelId="{FC113C60-18C8-4D79-BF5F-0AC132A1D6DA}" type="presOf" srcId="{588ADF5E-9F51-4AED-8DC0-3AC92644B072}" destId="{DB2EF3F2-73A3-40AE-8950-86A1A2B3A3FD}" srcOrd="0" destOrd="0" presId="urn:microsoft.com/office/officeart/2005/8/layout/cycle6"/>
    <dgm:cxn modelId="{D39BD702-B15E-4A01-B484-9C117E6EB1AF}" type="presOf" srcId="{8BE7E539-06E2-4EA4-98DE-BCF97629D7F3}" destId="{118A71A0-675E-4545-B8B2-30432986125C}" srcOrd="0" destOrd="0" presId="urn:microsoft.com/office/officeart/2005/8/layout/cycle6"/>
    <dgm:cxn modelId="{9FD2B0EE-6956-411D-A750-F070EFF78F72}" type="presOf" srcId="{04050E10-2B73-416D-A50C-27076B3FE099}" destId="{A277C33F-C427-401A-9339-D8289CAE7C45}" srcOrd="0" destOrd="0" presId="urn:microsoft.com/office/officeart/2005/8/layout/cycle6"/>
    <dgm:cxn modelId="{ACE54895-8235-4BFB-BB53-BCE1BDC6ADC6}" srcId="{4BFB1A9E-ECF8-43C2-B6FD-04F1A16393F3}" destId="{95DB6C1B-2BF0-4326-B545-57BEDF50E3BB}" srcOrd="3" destOrd="0" parTransId="{1F6966F7-5A95-46E7-A575-A2C341A5F12B}" sibTransId="{09367C82-3226-4AEF-AA22-2B466F65BA78}"/>
    <dgm:cxn modelId="{6CC2DBF4-1E40-4CB9-AC96-1ED80D23764F}" type="presOf" srcId="{4BFB1A9E-ECF8-43C2-B6FD-04F1A16393F3}" destId="{77B31362-253C-4C96-A75F-8DDCDFF0B4F0}" srcOrd="0" destOrd="0" presId="urn:microsoft.com/office/officeart/2005/8/layout/cycle6"/>
    <dgm:cxn modelId="{26EDDDF8-347A-48DD-AE28-4CE504542C91}" type="presOf" srcId="{7B9C4E3A-9E64-4D35-B290-038DF7096564}" destId="{121D3C5C-7226-433E-B8DC-8E88D132F1F0}" srcOrd="0" destOrd="0" presId="urn:microsoft.com/office/officeart/2005/8/layout/cycle6"/>
    <dgm:cxn modelId="{354A4D83-9ED3-47FD-A263-7BBE169107A8}" srcId="{4BFB1A9E-ECF8-43C2-B6FD-04F1A16393F3}" destId="{588ADF5E-9F51-4AED-8DC0-3AC92644B072}" srcOrd="1" destOrd="0" parTransId="{8C1C23D6-DA58-43BF-BD79-FBC20142F2D2}" sibTransId="{7B9C4E3A-9E64-4D35-B290-038DF7096564}"/>
    <dgm:cxn modelId="{A7FD77C6-0339-4514-BF4D-1E9F652B6091}" type="presOf" srcId="{BB2D4BCE-CE3E-4B61-A950-A817A42E24E9}" destId="{4C67BC73-E52F-46E7-B180-3663F9D4BDA1}" srcOrd="0" destOrd="0" presId="urn:microsoft.com/office/officeart/2005/8/layout/cycle6"/>
    <dgm:cxn modelId="{472AC27E-DF2E-4EE2-889A-9807A94494A0}" type="presOf" srcId="{95DB6C1B-2BF0-4326-B545-57BEDF50E3BB}" destId="{FF091141-25D3-4F92-BDAE-934828702D13}" srcOrd="0" destOrd="0" presId="urn:microsoft.com/office/officeart/2005/8/layout/cycle6"/>
    <dgm:cxn modelId="{0E747377-5F03-448D-ADA4-1E4B5BF90197}" srcId="{4BFB1A9E-ECF8-43C2-B6FD-04F1A16393F3}" destId="{51D12441-A7DE-4ADA-A9C5-49C142D9EA9B}" srcOrd="2" destOrd="0" parTransId="{0C7475F1-2014-4BF8-8596-2ECFC3AE1457}" sibTransId="{04050E10-2B73-416D-A50C-27076B3FE099}"/>
    <dgm:cxn modelId="{FA7CE1B0-4940-48A6-A404-38DDB3AFF852}" srcId="{4BFB1A9E-ECF8-43C2-B6FD-04F1A16393F3}" destId="{8BE7E539-06E2-4EA4-98DE-BCF97629D7F3}" srcOrd="0" destOrd="0" parTransId="{A0717990-2439-4796-9AF9-A68B463A30F7}" sibTransId="{BB2D4BCE-CE3E-4B61-A950-A817A42E24E9}"/>
    <dgm:cxn modelId="{73CFC4DF-1F1B-4F60-A0E9-A0A57A44224E}" type="presOf" srcId="{51D12441-A7DE-4ADA-A9C5-49C142D9EA9B}" destId="{A979DBF0-3876-49EF-A105-870B31CD74E3}" srcOrd="0" destOrd="0" presId="urn:microsoft.com/office/officeart/2005/8/layout/cycle6"/>
    <dgm:cxn modelId="{C9183C1D-C507-47A6-911C-95EA2EAA3B14}" type="presParOf" srcId="{77B31362-253C-4C96-A75F-8DDCDFF0B4F0}" destId="{118A71A0-675E-4545-B8B2-30432986125C}" srcOrd="0" destOrd="0" presId="urn:microsoft.com/office/officeart/2005/8/layout/cycle6"/>
    <dgm:cxn modelId="{99BF0F2C-3967-42E2-BBBD-FA6A94ED8369}" type="presParOf" srcId="{77B31362-253C-4C96-A75F-8DDCDFF0B4F0}" destId="{FF3FF3FF-9E33-420C-9F81-14BC21A51D22}" srcOrd="1" destOrd="0" presId="urn:microsoft.com/office/officeart/2005/8/layout/cycle6"/>
    <dgm:cxn modelId="{7043D682-1888-47D1-85BE-32B49536EBBF}" type="presParOf" srcId="{77B31362-253C-4C96-A75F-8DDCDFF0B4F0}" destId="{4C67BC73-E52F-46E7-B180-3663F9D4BDA1}" srcOrd="2" destOrd="0" presId="urn:microsoft.com/office/officeart/2005/8/layout/cycle6"/>
    <dgm:cxn modelId="{7947AFDB-0872-4A98-B141-A9FC85D46AAD}" type="presParOf" srcId="{77B31362-253C-4C96-A75F-8DDCDFF0B4F0}" destId="{DB2EF3F2-73A3-40AE-8950-86A1A2B3A3FD}" srcOrd="3" destOrd="0" presId="urn:microsoft.com/office/officeart/2005/8/layout/cycle6"/>
    <dgm:cxn modelId="{D32F4571-0370-4422-A655-D8C8327EC5F2}" type="presParOf" srcId="{77B31362-253C-4C96-A75F-8DDCDFF0B4F0}" destId="{D7ECF3E6-7422-46F9-98F8-3E24CA87B4D2}" srcOrd="4" destOrd="0" presId="urn:microsoft.com/office/officeart/2005/8/layout/cycle6"/>
    <dgm:cxn modelId="{E6D72C3B-929B-4ACD-83F8-7BCEE93AD909}" type="presParOf" srcId="{77B31362-253C-4C96-A75F-8DDCDFF0B4F0}" destId="{121D3C5C-7226-433E-B8DC-8E88D132F1F0}" srcOrd="5" destOrd="0" presId="urn:microsoft.com/office/officeart/2005/8/layout/cycle6"/>
    <dgm:cxn modelId="{5E90CEA1-09E8-4B29-90A6-72DD74958772}" type="presParOf" srcId="{77B31362-253C-4C96-A75F-8DDCDFF0B4F0}" destId="{A979DBF0-3876-49EF-A105-870B31CD74E3}" srcOrd="6" destOrd="0" presId="urn:microsoft.com/office/officeart/2005/8/layout/cycle6"/>
    <dgm:cxn modelId="{B2D68C64-D750-419B-A808-8B5CA33B560A}" type="presParOf" srcId="{77B31362-253C-4C96-A75F-8DDCDFF0B4F0}" destId="{F557E2C3-A4D6-4D1A-9295-226F10E6D20B}" srcOrd="7" destOrd="0" presId="urn:microsoft.com/office/officeart/2005/8/layout/cycle6"/>
    <dgm:cxn modelId="{83FD82F0-E5A4-437D-ADE5-9F31B67C62A9}" type="presParOf" srcId="{77B31362-253C-4C96-A75F-8DDCDFF0B4F0}" destId="{A277C33F-C427-401A-9339-D8289CAE7C45}" srcOrd="8" destOrd="0" presId="urn:microsoft.com/office/officeart/2005/8/layout/cycle6"/>
    <dgm:cxn modelId="{BA9B35E9-28D3-41FD-879E-07E64C5363E0}" type="presParOf" srcId="{77B31362-253C-4C96-A75F-8DDCDFF0B4F0}" destId="{FF091141-25D3-4F92-BDAE-934828702D13}" srcOrd="9" destOrd="0" presId="urn:microsoft.com/office/officeart/2005/8/layout/cycle6"/>
    <dgm:cxn modelId="{BB6F4782-77B2-49FF-B115-F1E1A5C56ECA}" type="presParOf" srcId="{77B31362-253C-4C96-A75F-8DDCDFF0B4F0}" destId="{F8506308-2541-4065-BC19-7F2936E6F7B4}" srcOrd="10" destOrd="0" presId="urn:microsoft.com/office/officeart/2005/8/layout/cycle6"/>
    <dgm:cxn modelId="{8AFE02F8-039B-424E-9B98-1C8C076FB187}" type="presParOf" srcId="{77B31362-253C-4C96-A75F-8DDCDFF0B4F0}" destId="{5082B53D-C4E4-44F9-AE03-7346F3C7C5F4}" srcOrd="11" destOrd="0" presId="urn:microsoft.com/office/officeart/2005/8/layout/cycle6"/>
    <dgm:cxn modelId="{10842A61-986B-46EB-B1EE-4FEB80521901}" type="presParOf" srcId="{77B31362-253C-4C96-A75F-8DDCDFF0B4F0}" destId="{664B994B-8B93-4F94-B26F-1F7CC92BE3F2}" srcOrd="12" destOrd="0" presId="urn:microsoft.com/office/officeart/2005/8/layout/cycle6"/>
    <dgm:cxn modelId="{7B99A786-8BBA-4836-8134-0ED4F142B7B0}" type="presParOf" srcId="{77B31362-253C-4C96-A75F-8DDCDFF0B4F0}" destId="{D3C6C8E9-434B-4914-8A21-CF98D492E001}" srcOrd="13" destOrd="0" presId="urn:microsoft.com/office/officeart/2005/8/layout/cycle6"/>
    <dgm:cxn modelId="{19426539-266A-4BF6-9816-BB242F674FE5}" type="presParOf" srcId="{77B31362-253C-4C96-A75F-8DDCDFF0B4F0}" destId="{B833CA61-FEFC-4D35-B3C5-23B429AE7522}" srcOrd="14" destOrd="0" presId="urn:microsoft.com/office/officeart/2005/8/layout/cycle6"/>
  </dgm:cxnLst>
  <dgm:bg>
    <a:solidFill>
      <a:schemeClr val="accent1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VY_32_INOVACE_01_TÉMA:Kostra(II.)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10BB6-E37A-4AAF-89EC-5609363CCC5B}">
      <dsp:nvSpPr>
        <dsp:cNvPr id="0" name=""/>
        <dsp:cNvSpPr/>
      </dsp:nvSpPr>
      <dsp:spPr>
        <a:xfrm>
          <a:off x="1878189" y="788941"/>
          <a:ext cx="5280116" cy="5280116"/>
        </a:xfrm>
        <a:prstGeom prst="blockArc">
          <a:avLst>
            <a:gd name="adj1" fmla="val 10800000"/>
            <a:gd name="adj2" fmla="val 1620000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FAFBE-301F-49A1-BC1A-A32D4A5CB7FF}">
      <dsp:nvSpPr>
        <dsp:cNvPr id="0" name=""/>
        <dsp:cNvSpPr/>
      </dsp:nvSpPr>
      <dsp:spPr>
        <a:xfrm>
          <a:off x="1878189" y="788941"/>
          <a:ext cx="5280116" cy="5280116"/>
        </a:xfrm>
        <a:prstGeom prst="blockArc">
          <a:avLst>
            <a:gd name="adj1" fmla="val 5400000"/>
            <a:gd name="adj2" fmla="val 1080000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2F0F26-E058-4352-8616-A1E7AC0694D2}">
      <dsp:nvSpPr>
        <dsp:cNvPr id="0" name=""/>
        <dsp:cNvSpPr/>
      </dsp:nvSpPr>
      <dsp:spPr>
        <a:xfrm>
          <a:off x="1878189" y="788941"/>
          <a:ext cx="5280116" cy="5280116"/>
        </a:xfrm>
        <a:prstGeom prst="blockArc">
          <a:avLst>
            <a:gd name="adj1" fmla="val 0"/>
            <a:gd name="adj2" fmla="val 540000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91174B-8257-4C54-8D87-0635D25F9907}">
      <dsp:nvSpPr>
        <dsp:cNvPr id="0" name=""/>
        <dsp:cNvSpPr/>
      </dsp:nvSpPr>
      <dsp:spPr>
        <a:xfrm>
          <a:off x="1878189" y="788941"/>
          <a:ext cx="5280116" cy="5280116"/>
        </a:xfrm>
        <a:prstGeom prst="blockArc">
          <a:avLst>
            <a:gd name="adj1" fmla="val 16200000"/>
            <a:gd name="adj2" fmla="val 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44C804-D99E-4BD6-8502-1435569D7AF4}">
      <dsp:nvSpPr>
        <dsp:cNvPr id="0" name=""/>
        <dsp:cNvSpPr/>
      </dsp:nvSpPr>
      <dsp:spPr>
        <a:xfrm>
          <a:off x="2231207" y="1700807"/>
          <a:ext cx="4645052" cy="345638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911459" y="2206983"/>
        <a:ext cx="3284548" cy="2444032"/>
      </dsp:txXfrm>
    </dsp:sp>
    <dsp:sp modelId="{54CE5876-B8D2-422F-844C-0C289F520862}">
      <dsp:nvSpPr>
        <dsp:cNvPr id="0" name=""/>
        <dsp:cNvSpPr/>
      </dsp:nvSpPr>
      <dsp:spPr>
        <a:xfrm>
          <a:off x="3668870" y="719"/>
          <a:ext cx="1698755" cy="1698755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PLÍCE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917647" y="249496"/>
        <a:ext cx="1201201" cy="1201201"/>
      </dsp:txXfrm>
    </dsp:sp>
    <dsp:sp modelId="{D708269D-5752-44CA-9093-B9BD0DDCB91B}">
      <dsp:nvSpPr>
        <dsp:cNvPr id="0" name=""/>
        <dsp:cNvSpPr/>
      </dsp:nvSpPr>
      <dsp:spPr>
        <a:xfrm>
          <a:off x="6247773" y="2579622"/>
          <a:ext cx="1698755" cy="1698755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MOZEK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6496550" y="2828399"/>
        <a:ext cx="1201201" cy="1201201"/>
      </dsp:txXfrm>
    </dsp:sp>
    <dsp:sp modelId="{2E728F66-C050-48ED-8A34-2F5A18141D0F}">
      <dsp:nvSpPr>
        <dsp:cNvPr id="0" name=""/>
        <dsp:cNvSpPr/>
      </dsp:nvSpPr>
      <dsp:spPr>
        <a:xfrm>
          <a:off x="3668870" y="5158525"/>
          <a:ext cx="1698755" cy="1698755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ŽALUDEK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917647" y="5407302"/>
        <a:ext cx="1201201" cy="1201201"/>
      </dsp:txXfrm>
    </dsp:sp>
    <dsp:sp modelId="{EBFE18BB-7F32-4B96-BE35-535150C944E8}">
      <dsp:nvSpPr>
        <dsp:cNvPr id="0" name=""/>
        <dsp:cNvSpPr/>
      </dsp:nvSpPr>
      <dsp:spPr>
        <a:xfrm>
          <a:off x="1089967" y="2579622"/>
          <a:ext cx="1698755" cy="1698755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SRDCE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338744" y="2828399"/>
        <a:ext cx="1201201" cy="12012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8A71A0-675E-4545-B8B2-30432986125C}">
      <dsp:nvSpPr>
        <dsp:cNvPr id="0" name=""/>
        <dsp:cNvSpPr/>
      </dsp:nvSpPr>
      <dsp:spPr>
        <a:xfrm>
          <a:off x="3445743" y="3782"/>
          <a:ext cx="2252513" cy="1464133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000" kern="1200" dirty="0"/>
        </a:p>
      </dsp:txBody>
      <dsp:txXfrm>
        <a:off x="3517216" y="75255"/>
        <a:ext cx="2109567" cy="1321187"/>
      </dsp:txXfrm>
    </dsp:sp>
    <dsp:sp modelId="{4C67BC73-E52F-46E7-B180-3663F9D4BDA1}">
      <dsp:nvSpPr>
        <dsp:cNvPr id="0" name=""/>
        <dsp:cNvSpPr/>
      </dsp:nvSpPr>
      <dsp:spPr>
        <a:xfrm>
          <a:off x="1647966" y="735848"/>
          <a:ext cx="5848067" cy="5848067"/>
        </a:xfrm>
        <a:custGeom>
          <a:avLst/>
          <a:gdLst/>
          <a:ahLst/>
          <a:cxnLst/>
          <a:rect l="0" t="0" r="0" b="0"/>
          <a:pathLst>
            <a:path>
              <a:moveTo>
                <a:pt x="4065749" y="232109"/>
              </a:moveTo>
              <a:arcTo wR="2924033" hR="2924033" stAng="17578985" swAng="196052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EF3F2-73A3-40AE-8950-86A1A2B3A3FD}">
      <dsp:nvSpPr>
        <dsp:cNvPr id="0" name=""/>
        <dsp:cNvSpPr/>
      </dsp:nvSpPr>
      <dsp:spPr>
        <a:xfrm>
          <a:off x="6226664" y="2024239"/>
          <a:ext cx="2252513" cy="1464133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MÍCHA</a:t>
          </a:r>
          <a:endParaRPr lang="cs-CZ" sz="3000" kern="1200" dirty="0"/>
        </a:p>
      </dsp:txBody>
      <dsp:txXfrm>
        <a:off x="6298137" y="2095712"/>
        <a:ext cx="2109567" cy="1321187"/>
      </dsp:txXfrm>
    </dsp:sp>
    <dsp:sp modelId="{121D3C5C-7226-433E-B8DC-8E88D132F1F0}">
      <dsp:nvSpPr>
        <dsp:cNvPr id="0" name=""/>
        <dsp:cNvSpPr/>
      </dsp:nvSpPr>
      <dsp:spPr>
        <a:xfrm>
          <a:off x="1647966" y="735848"/>
          <a:ext cx="5848067" cy="5848067"/>
        </a:xfrm>
        <a:custGeom>
          <a:avLst/>
          <a:gdLst/>
          <a:ahLst/>
          <a:cxnLst/>
          <a:rect l="0" t="0" r="0" b="0"/>
          <a:pathLst>
            <a:path>
              <a:moveTo>
                <a:pt x="5844070" y="2771209"/>
              </a:moveTo>
              <a:arcTo wR="2924033" hR="2924033" stAng="21420245" swAng="219552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79DBF0-3876-49EF-A105-870B31CD74E3}">
      <dsp:nvSpPr>
        <dsp:cNvPr id="0" name=""/>
        <dsp:cNvSpPr/>
      </dsp:nvSpPr>
      <dsp:spPr>
        <a:xfrm>
          <a:off x="5164447" y="5293408"/>
          <a:ext cx="2252513" cy="1464133"/>
        </a:xfrm>
        <a:prstGeom prst="round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000" kern="1200" dirty="0"/>
        </a:p>
      </dsp:txBody>
      <dsp:txXfrm>
        <a:off x="5235920" y="5364881"/>
        <a:ext cx="2109567" cy="1321187"/>
      </dsp:txXfrm>
    </dsp:sp>
    <dsp:sp modelId="{A277C33F-C427-401A-9339-D8289CAE7C45}">
      <dsp:nvSpPr>
        <dsp:cNvPr id="0" name=""/>
        <dsp:cNvSpPr/>
      </dsp:nvSpPr>
      <dsp:spPr>
        <a:xfrm>
          <a:off x="1647966" y="735848"/>
          <a:ext cx="5848067" cy="5848067"/>
        </a:xfrm>
        <a:custGeom>
          <a:avLst/>
          <a:gdLst/>
          <a:ahLst/>
          <a:cxnLst/>
          <a:rect l="0" t="0" r="0" b="0"/>
          <a:pathLst>
            <a:path>
              <a:moveTo>
                <a:pt x="3504872" y="5789796"/>
              </a:moveTo>
              <a:arcTo wR="2924033" hR="2924033" stAng="4712543" swAng="13749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091141-25D3-4F92-BDAE-934828702D13}">
      <dsp:nvSpPr>
        <dsp:cNvPr id="0" name=""/>
        <dsp:cNvSpPr/>
      </dsp:nvSpPr>
      <dsp:spPr>
        <a:xfrm>
          <a:off x="1727039" y="5293408"/>
          <a:ext cx="2252513" cy="1464133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CHRUPAVKY</a:t>
          </a:r>
          <a:endParaRPr lang="cs-CZ" sz="3000" kern="1200" dirty="0"/>
        </a:p>
      </dsp:txBody>
      <dsp:txXfrm>
        <a:off x="1798512" y="5364881"/>
        <a:ext cx="2109567" cy="1321187"/>
      </dsp:txXfrm>
    </dsp:sp>
    <dsp:sp modelId="{5082B53D-C4E4-44F9-AE03-7346F3C7C5F4}">
      <dsp:nvSpPr>
        <dsp:cNvPr id="0" name=""/>
        <dsp:cNvSpPr/>
      </dsp:nvSpPr>
      <dsp:spPr>
        <a:xfrm>
          <a:off x="1647966" y="735848"/>
          <a:ext cx="5848067" cy="5848067"/>
        </a:xfrm>
        <a:custGeom>
          <a:avLst/>
          <a:gdLst/>
          <a:ahLst/>
          <a:cxnLst/>
          <a:rect l="0" t="0" r="0" b="0"/>
          <a:pathLst>
            <a:path>
              <a:moveTo>
                <a:pt x="489381" y="4543428"/>
              </a:moveTo>
              <a:arcTo wR="2924033" hR="2924033" stAng="8782222" swAng="198849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4B994B-8B93-4F94-B26F-1F7CC92BE3F2}">
      <dsp:nvSpPr>
        <dsp:cNvPr id="0" name=""/>
        <dsp:cNvSpPr/>
      </dsp:nvSpPr>
      <dsp:spPr>
        <a:xfrm>
          <a:off x="664821" y="1844824"/>
          <a:ext cx="2252513" cy="182296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000" kern="1200" dirty="0"/>
        </a:p>
      </dsp:txBody>
      <dsp:txXfrm>
        <a:off x="753811" y="1933814"/>
        <a:ext cx="2074533" cy="1644983"/>
      </dsp:txXfrm>
    </dsp:sp>
    <dsp:sp modelId="{B833CA61-FEFC-4D35-B3C5-23B429AE7522}">
      <dsp:nvSpPr>
        <dsp:cNvPr id="0" name=""/>
        <dsp:cNvSpPr/>
      </dsp:nvSpPr>
      <dsp:spPr>
        <a:xfrm>
          <a:off x="1647966" y="735848"/>
          <a:ext cx="5848067" cy="5848067"/>
        </a:xfrm>
        <a:custGeom>
          <a:avLst/>
          <a:gdLst/>
          <a:ahLst/>
          <a:cxnLst/>
          <a:rect l="0" t="0" r="0" b="0"/>
          <a:pathLst>
            <a:path>
              <a:moveTo>
                <a:pt x="640648" y="1097528"/>
              </a:moveTo>
              <a:arcTo wR="2924033" hR="2924033" stAng="13119402" swAng="170413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5FFB8-760C-44D1-A8DB-C96617E993C1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40D18D-71E3-4085-BFAF-29FEA2DD50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54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47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424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18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38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960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256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00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419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9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887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421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987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ymhol.cz/projekt/biologie/operna/obratel1.gif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dravinadlani.cz/obrazky/zdravi_na_dlani/nase_telo/0100-srdce.gif" TargetMode="External"/><Relationship Id="rId5" Type="http://schemas.openxmlformats.org/officeDocument/2006/relationships/hyperlink" Target="http://home.tiscali.cz/prirodoveda/hrudni_kos.jpg" TargetMode="External"/><Relationship Id="rId4" Type="http://schemas.openxmlformats.org/officeDocument/2006/relationships/hyperlink" Target="http://www.skolio.cz/obr/ilu_3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1307449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Člověk a jeho svět-Člověk a jeho </a:t>
            </a:r>
            <a:r>
              <a:rPr lang="cs-CZ" dirty="0" err="1" smtClean="0"/>
              <a:t>zdraví-Kosterní</a:t>
            </a:r>
            <a:r>
              <a:rPr lang="cs-CZ" dirty="0" smtClean="0"/>
              <a:t> soustava-</a:t>
            </a:r>
            <a:r>
              <a:rPr lang="cs-CZ" dirty="0" err="1" smtClean="0"/>
              <a:t>Lebka,páteř,hrudní</a:t>
            </a:r>
            <a:r>
              <a:rPr lang="cs-CZ" dirty="0" smtClean="0"/>
              <a:t> koš</a:t>
            </a:r>
          </a:p>
          <a:p>
            <a:r>
              <a:rPr lang="cs-CZ" dirty="0" smtClean="0"/>
              <a:t>Pro žáky 3.a 4.ročníku ZŠ v hodinách prvouky a přírodovědy</a:t>
            </a:r>
          </a:p>
          <a:p>
            <a:r>
              <a:rPr lang="cs-CZ" dirty="0" smtClean="0"/>
              <a:t>Žáci popisují obrázky a vyvozují vztahy mezi nimi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649031179"/>
              </p:ext>
            </p:extLst>
          </p:nvPr>
        </p:nvGraphicFramePr>
        <p:xfrm>
          <a:off x="0" y="0"/>
          <a:ext cx="903649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0" y="48685"/>
            <a:ext cx="25411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CO SE NEHODÍ ?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VYSVĚTLI !</a:t>
            </a:r>
          </a:p>
          <a:p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73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571021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2304255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Dana\AppData\Local\Microsoft\Windows\Temporary Internet Files\Content.IE5\JG4UUQUC\MC900441807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-33266"/>
            <a:ext cx="2091681" cy="159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61173"/>
            <a:ext cx="3173369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SE NEHODÍ, ŠKRTNI .</a:t>
            </a:r>
          </a:p>
          <a:p>
            <a:r>
              <a:rPr lang="cs-CZ" sz="2400" dirty="0" smtClean="0"/>
              <a:t>VYSVĚTLI  </a:t>
            </a:r>
            <a:r>
              <a:rPr lang="cs-CZ" sz="2400" dirty="0"/>
              <a:t>!</a:t>
            </a:r>
          </a:p>
        </p:txBody>
      </p:sp>
      <p:pic>
        <p:nvPicPr>
          <p:cNvPr id="1036" name="Picture 12" descr="C:\Users\Dana\AppData\Local\Microsoft\Windows\Temporary Internet Files\Content.IE5\ZQXIZR64\MC90024217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5408814"/>
            <a:ext cx="2146562" cy="124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6343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8064896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4283968" y="2457805"/>
            <a:ext cx="4176464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4283968" y="4581128"/>
            <a:ext cx="4176464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6156176" y="3645024"/>
            <a:ext cx="2520280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633635" y="1700125"/>
            <a:ext cx="3042821" cy="5232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H  .  .  .  .  .   K  .  .  .  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511502" y="3032255"/>
            <a:ext cx="1799275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Ž  .  .  .  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4047462"/>
            <a:ext cx="2159315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  .  .  .  .  .  .</a:t>
            </a:r>
            <a:endParaRPr lang="cs-CZ" sz="2800" dirty="0"/>
          </a:p>
        </p:txBody>
      </p:sp>
      <p:pic>
        <p:nvPicPr>
          <p:cNvPr id="1029" name="Picture 5" descr="C:\Users\Dana\AppData\Local\Microsoft\Windows\Temporary Internet Files\Content.IE5\JG4UUQUC\MC9002871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772" y="573823"/>
            <a:ext cx="3528392" cy="376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95805"/>
            <a:ext cx="109696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404664"/>
            <a:ext cx="3091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JAKÝ JE VZTAH MEZI OBRÁZKY?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70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Praktický průvodce kreslení </a:t>
            </a:r>
            <a:r>
              <a:rPr lang="cs-CZ" dirty="0" err="1" smtClean="0"/>
              <a:t>anatomie,BARRINGTON</a:t>
            </a:r>
            <a:r>
              <a:rPr lang="cs-CZ" dirty="0" smtClean="0"/>
              <a:t> </a:t>
            </a:r>
            <a:r>
              <a:rPr lang="cs-CZ" dirty="0" err="1" smtClean="0"/>
              <a:t>BARBER,nakladatelství</a:t>
            </a:r>
            <a:r>
              <a:rPr lang="cs-CZ" dirty="0" smtClean="0"/>
              <a:t> Svojtka</a:t>
            </a:r>
            <a:r>
              <a:rPr lang="en-US" dirty="0" smtClean="0"/>
              <a:t>&amp;</a:t>
            </a:r>
            <a:r>
              <a:rPr lang="cs-CZ" dirty="0" smtClean="0"/>
              <a:t>Co.,s.r.o.,2012 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www.gymhol.cz/projekt/biologie/operna/obratel1.gif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www.skolio.cz/obr/ilu_33.jpg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home.tiscali.cz/prirodoveda/hrudni_kos.jpg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http://www.zdravinadlani.cz/obrazky/zdravi_na_dlani/nase_telo/0100-srdce.gif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758</TotalTime>
  <Words>126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71</cp:revision>
  <dcterms:created xsi:type="dcterms:W3CDTF">2011-06-20T10:40:08Z</dcterms:created>
  <dcterms:modified xsi:type="dcterms:W3CDTF">2013-05-12T07:07:56Z</dcterms:modified>
</cp:coreProperties>
</file>