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6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VY_32_INOVACE_34_ </a:t>
          </a:r>
          <a:r>
            <a:rPr lang="cs-CZ" sz="2000" baseline="0" dirty="0" smtClean="0"/>
            <a:t>Ekosystémy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VY_32_INOVACE_34_ </a:t>
          </a:r>
          <a:r>
            <a:rPr lang="cs-CZ" sz="2000" kern="1200" baseline="0" dirty="0" smtClean="0"/>
            <a:t>Ekosystémy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83432-22F5-4894-ADBC-88953E23EE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A1E04-DE44-4906-A9A5-4F2851863D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276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532B685-F253-4A6A-91D2-7DFCDFA5433A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</p:spPr>
        <p:txBody>
          <a:bodyPr wrap="none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jpeg"/><Relationship Id="rId9" Type="http://schemas.openxmlformats.org/officeDocument/2006/relationships/image" Target="../media/image1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3528375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tabuli.</a:t>
            </a:r>
          </a:p>
          <a:p>
            <a:r>
              <a:rPr lang="cs-CZ" dirty="0" smtClean="0"/>
              <a:t>Možnost použití v hodinách přírodovědy -Člověk a jeho svět –</a:t>
            </a:r>
            <a:r>
              <a:rPr lang="cs-CZ" smtClean="0"/>
              <a:t>Rozmanitost přírody-Ekosystémy</a:t>
            </a:r>
            <a:endParaRPr lang="cs-CZ" dirty="0" smtClean="0"/>
          </a:p>
          <a:p>
            <a:r>
              <a:rPr lang="cs-CZ" dirty="0" smtClean="0"/>
              <a:t>Učivo určeno pro 4. a 5. ročníku ZŠ.</a:t>
            </a:r>
          </a:p>
          <a:p>
            <a:r>
              <a:rPr lang="cs-CZ" dirty="0" smtClean="0"/>
              <a:t>Seznámení s učivem.Vyprávění o ekosystémech.Seznámení se vztahy živočichů v jednotlivých ekosystémech.Procvičování učiva.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417638"/>
          </a:xfrm>
          <a:solidFill>
            <a:srgbClr val="00B050"/>
          </a:solidFill>
        </p:spPr>
        <p:txBody>
          <a:bodyPr>
            <a:noAutofit/>
          </a:bodyPr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EKOSYSTÉM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 smtClean="0"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latin typeface="Arial" pitchFamily="34" charset="0"/>
                <a:cs typeface="Arial" pitchFamily="34" charset="0"/>
              </a:rPr>
              <a:t>  přírodní celek zahrnující všechny organismy na určitém území </a:t>
            </a:r>
            <a:br>
              <a:rPr lang="cs-CZ" sz="2000" dirty="0" smtClean="0"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latin typeface="Arial" pitchFamily="34" charset="0"/>
                <a:cs typeface="Arial" pitchFamily="34" charset="0"/>
              </a:rPr>
              <a:t>    a jejich vztahy</a:t>
            </a:r>
            <a:br>
              <a:rPr lang="cs-CZ" sz="2000" dirty="0" smtClean="0">
                <a:latin typeface="Arial" pitchFamily="34" charset="0"/>
                <a:cs typeface="Arial" pitchFamily="34" charset="0"/>
              </a:rPr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 smtClean="0"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    Ekosystémy </a:t>
            </a:r>
            <a:r>
              <a:rPr lang="cs-CZ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dělíme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přírodní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- přirozené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nezasahuje do nich člověk, jezera, lesy, hory, pouště                                                                       </a:t>
            </a:r>
          </a:p>
          <a:p>
            <a:pPr marL="0" indent="0">
              <a:buNone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umělé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vytvořené člověkem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ole, sady, park, města, rybníky….</a:t>
            </a:r>
            <a:endParaRPr lang="cs-CZ" sz="2000" dirty="0"/>
          </a:p>
        </p:txBody>
      </p:sp>
      <p:pic>
        <p:nvPicPr>
          <p:cNvPr id="2051" name="Picture 3" descr="C:\Users\Miky\AppData\Local\Microsoft\Windows\Temporary Internet Files\Content.IE5\514K191P\MP9004340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9309" y="3140968"/>
            <a:ext cx="1241833" cy="1240559"/>
          </a:xfrm>
          <a:prstGeom prst="rect">
            <a:avLst/>
          </a:prstGeom>
          <a:noFill/>
        </p:spPr>
      </p:pic>
      <p:pic>
        <p:nvPicPr>
          <p:cNvPr id="1026" name="Picture 2" descr="C:\Users\Dana\AppData\Local\Microsoft\Windows\Temporary Internet Files\Content.IE5\M3TY2DVT\MM90028311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942" y="1844824"/>
            <a:ext cx="1219200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ana\AppData\Local\Microsoft\Windows\Temporary Internet Files\Content.IE5\HFLBR8VS\MM900285251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991" y="4941168"/>
            <a:ext cx="1419225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ana\AppData\Local\Microsoft\Windows\Temporary Internet Files\Content.IE5\6HVMEIDX\MM900365153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224" y="4081134"/>
            <a:ext cx="1028700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ana\AppData\Local\Microsoft\Windows\Temporary Internet Files\Content.IE5\M3TY2DVT\MM900288851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85762"/>
            <a:ext cx="1302838" cy="95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Dana\AppData\Local\Microsoft\Windows\Temporary Internet Files\Content.IE5\QV186CIZ\MP90040125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672" y="1844823"/>
            <a:ext cx="1453188" cy="118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Dana\AppData\Local\Microsoft\Windows\Temporary Internet Files\Content.IE5\JG4UUQUC\MP90040135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03" y="4528809"/>
            <a:ext cx="1051272" cy="117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Urči zda jde o přirozený nebo umělý ekosystém</a:t>
            </a:r>
            <a:endParaRPr lang="cs-CZ" dirty="0"/>
          </a:p>
        </p:txBody>
      </p:sp>
      <p:pic>
        <p:nvPicPr>
          <p:cNvPr id="2050" name="Picture 2" descr="C:\Users\Dana\AppData\Local\Microsoft\Windows\Temporary Internet Files\Content.IE5\4BCX6SUN\MP900414027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13506"/>
            <a:ext cx="2482416" cy="146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na\AppData\Local\Microsoft\Windows\Temporary Internet Files\Content.IE5\ZQXIZR64\MP900448409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8295"/>
            <a:ext cx="2411760" cy="122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Dana\AppData\Local\Microsoft\Windows\Temporary Internet Files\Content.IE5\JG4UUQUC\MP9004425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321" y="1596989"/>
            <a:ext cx="1634671" cy="182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Dana\AppData\Local\Microsoft\Windows\Temporary Internet Files\Content.IE5\4BCX6SUN\MC900229147[1].wmf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70796"/>
            <a:ext cx="1826971" cy="136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Dana\AppData\Local\Microsoft\Windows\Temporary Internet Files\Content.IE5\ZQXIZR64\MP90044242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540" y="2870796"/>
            <a:ext cx="2195736" cy="112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Dana\AppData\Local\Microsoft\Windows\Temporary Internet Files\Content.IE5\ZQXIZR64\MC90021223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302" y="4414341"/>
            <a:ext cx="1823314" cy="146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Dana\AppData\Local\Microsoft\Windows\Temporary Internet Files\Content.IE5\QV186CIZ\MP90040270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51380"/>
            <a:ext cx="1465408" cy="171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Dana\AppData\Local\Microsoft\Windows\Temporary Internet Files\Content.IE5\ZQXIZR64\MC90033232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305" y="3645024"/>
            <a:ext cx="1831543" cy="131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Dana\AppData\Local\Microsoft\Windows\Temporary Internet Files\Content.IE5\QV186CIZ\MC90023143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848" y="4149080"/>
            <a:ext cx="2423311" cy="2352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Dana\AppData\Local\Microsoft\Windows\Temporary Internet Files\Content.IE5\4BCX6SUN\MP900406611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42" y="4536848"/>
            <a:ext cx="1553331" cy="204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Dana\AppData\Local\Microsoft\Windows\Temporary Internet Files\Content.IE5\JG4UUQUC\MC90042626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862" y="4960846"/>
            <a:ext cx="1827886" cy="162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12725" y="317500"/>
            <a:ext cx="7491413" cy="1149350"/>
            <a:chOff x="134" y="200"/>
            <a:chExt cx="4719" cy="724"/>
          </a:xfrm>
        </p:grpSpPr>
        <p:pic>
          <p:nvPicPr>
            <p:cNvPr id="2355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23557" name="Text Box 4"/>
            <p:cNvSpPr txBox="1">
              <a:spLocks noChangeArrowheads="1"/>
            </p:cNvSpPr>
            <p:nvPr/>
          </p:nvSpPr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Char char="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r>
              <a:rPr lang="en-GB" sz="160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4"/>
              </a:rPr>
              <a:t>WWW.OFFICE.MICROSOFT.COM</a:t>
            </a: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77</Words>
  <Application>Microsoft Office PowerPoint</Application>
  <PresentationFormat>Předvádění na obrazovce (4:3)</PresentationFormat>
  <Paragraphs>24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EKOSYSTÉM   přírodní celek zahrnující všechny organismy na určitém území      a jejich vztahy </vt:lpstr>
      <vt:lpstr>Urči zda jde o přirozený nebo umělý ekosystém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32</cp:revision>
  <dcterms:created xsi:type="dcterms:W3CDTF">2011-06-20T10:40:08Z</dcterms:created>
  <dcterms:modified xsi:type="dcterms:W3CDTF">2013-05-12T07:24:06Z</dcterms:modified>
</cp:coreProperties>
</file>