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1" r:id="rId2"/>
    <p:sldId id="256" r:id="rId3"/>
    <p:sldId id="257" r:id="rId4"/>
    <p:sldId id="258" r:id="rId5"/>
    <p:sldId id="259" r:id="rId6"/>
    <p:sldId id="262" r:id="rId7"/>
    <p:sldId id="263" r:id="rId8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CA71ED5C-83BD-46EE-8D8E-D80C0F1F92B4}">
          <p14:sldIdLst>
            <p14:sldId id="261"/>
            <p14:sldId id="256"/>
            <p14:sldId id="257"/>
            <p14:sldId id="258"/>
            <p14:sldId id="259"/>
            <p14:sldId id="262"/>
          </p14:sldIdLst>
        </p14:section>
        <p14:section name="Oddíl bez názvu" id="{DBD1C61C-EBD3-4C6E-9553-28ED90B60D79}">
          <p14:sldIdLst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314" y="42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CD022D1-0CC5-4290-A67E-D638EF2CEE06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3121619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4E32D2FD-6EE1-452F-8995-2BBA34D034B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550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D023A51-12B8-4A4D-8F26-3B3290381D25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5651" y="2347914"/>
            <a:ext cx="8569327" cy="16208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883" y="4283077"/>
            <a:ext cx="7056433" cy="1931990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81FBB7-9A0A-4F50-9847-9D4710D706D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04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ABA46C-4FAB-4256-95B3-448CD4338B3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362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96927" y="4857749"/>
            <a:ext cx="8567735" cy="1501773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96927" y="3203572"/>
            <a:ext cx="8567735" cy="1654177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705A23-582C-4A26-97CC-4FD870A0BE5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21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03240" y="1768477"/>
            <a:ext cx="4459291" cy="49895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114925" y="1768477"/>
            <a:ext cx="4460872" cy="49895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834F59-5DE5-4780-98AA-433BF7149C0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621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821" y="303215"/>
            <a:ext cx="9072567" cy="125889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4821" y="1692270"/>
            <a:ext cx="4452935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04821" y="2397127"/>
            <a:ext cx="4452935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5121270" y="1692270"/>
            <a:ext cx="4456108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5121270" y="2397127"/>
            <a:ext cx="4456108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9B6959-CC13-4C50-8297-F98FED000C1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055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118D9A-B2B8-4132-8F1E-FAB30FEC826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108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4A8CC9-411F-4078-AC32-53048C3503F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49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821" y="301623"/>
            <a:ext cx="3316291" cy="1279529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941758" y="301623"/>
            <a:ext cx="5635620" cy="645160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504821" y="1581153"/>
            <a:ext cx="3316291" cy="517207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69A88A-ADC4-4ECE-8E9B-CE5D075984E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639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976439" y="5291139"/>
            <a:ext cx="6048371" cy="625477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976439" y="674690"/>
            <a:ext cx="6048371" cy="4537079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976439" y="5916616"/>
            <a:ext cx="6048371" cy="887416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0493E7-51B9-41DC-A650-B8D8CC7289A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926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860747-7081-4756-88B8-4A6CA20D387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81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7308854" y="301623"/>
            <a:ext cx="2266953" cy="645635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503240" y="301623"/>
            <a:ext cx="6653210" cy="645635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3860AC-58A3-448B-8FFB-93F73B4280C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576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503998" y="301322"/>
            <a:ext cx="9071643" cy="126215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ctr" anchorCtr="1" compatLnSpc="1"/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3998" y="1769043"/>
            <a:ext cx="9071643" cy="498924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503998" y="6887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447361" y="6887160"/>
            <a:ext cx="3194995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1" compatLnSpc="1"/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7227362" y="6887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10FEDA13-7B05-4DFB-B5AD-2D6C23773E99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1pPr>
    </p:titleStyle>
    <p:bodyStyle>
      <a:lvl1pPr marL="431999" marR="0" lvl="0" indent="-323999" defTabSz="914400" rtl="0" fontAlgn="auto" hangingPunct="0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1pPr>
      <a:lvl2pPr marL="863998" marR="0" lvl="1" indent="-323999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2pPr>
      <a:lvl3pPr marL="1295997" marR="0" lvl="2" indent="-287999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3pPr>
      <a:lvl4pPr marL="1727996" marR="0" lvl="3" indent="-215999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4pPr>
      <a:lvl5pPr marL="2159995" marR="0" lvl="4" indent="-215999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oulata.cz/wp-content/uploads/dovolena-s-detmi.jpg" TargetMode="External"/><Relationship Id="rId2" Type="http://schemas.openxmlformats.org/officeDocument/2006/relationships/hyperlink" Target="http://www.popuvky.cz/data/editor/83cs_2_big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igiarena.e15.cz/UploadedFiles/876575543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quickcrop.co.uk/blog/wp-content/uploads/2012/10/Autumn-Leaves.jpg" TargetMode="External"/><Relationship Id="rId2" Type="http://schemas.openxmlformats.org/officeDocument/2006/relationships/hyperlink" Target="http://www.zsukrajinska.cz/wp-content/gallery/images/prispevky/2012/11/ly%C5%BEa%C5%99-400x266.jpg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www.bmtypo.cz/photobank/6437.538.artic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56448" cy="2602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/>
          <a:p>
            <a:pPr lvl="0">
              <a:buNone/>
            </a:pPr>
            <a:r>
              <a:rPr lang="cs-CZ"/>
              <a:t> </a:t>
            </a:r>
            <a:r>
              <a:rPr lang="cs-CZ" b="1" u="sng">
                <a:solidFill>
                  <a:srgbClr val="23FF23"/>
                </a:solidFill>
                <a:effectLst>
                  <a:outerShdw dist="17962" dir="2700000">
                    <a:srgbClr val="000000"/>
                  </a:outerShdw>
                </a:effectLst>
              </a:rPr>
              <a:t>Rok – měsíce.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2920675" cy="2379597"/>
          </a:xfrm>
        </p:spPr>
        <p:txBody>
          <a:bodyPr>
            <a:spAutoFit/>
          </a:bodyPr>
          <a:lstStyle/>
          <a:p>
            <a:pPr lvl="0"/>
            <a:r>
              <a:rPr lang="cs-CZ" sz="4000"/>
              <a:t>LEDEN</a:t>
            </a:r>
          </a:p>
          <a:p>
            <a:pPr lvl="0"/>
            <a:r>
              <a:rPr lang="cs-CZ" sz="6600"/>
              <a:t>1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3570841" y="1769043"/>
            <a:ext cx="2920675" cy="2379597"/>
          </a:xfrm>
        </p:spPr>
        <p:txBody>
          <a:bodyPr/>
          <a:lstStyle/>
          <a:p>
            <a:pPr lvl="0"/>
            <a:r>
              <a:rPr lang="cs-CZ" sz="4000"/>
              <a:t>ÚNOR</a:t>
            </a:r>
          </a:p>
          <a:p>
            <a:pPr lvl="0"/>
            <a:r>
              <a:rPr lang="cs-CZ" sz="6600"/>
              <a:t>2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6638041" y="1769043"/>
            <a:ext cx="2920675" cy="2379597"/>
          </a:xfrm>
        </p:spPr>
        <p:txBody>
          <a:bodyPr/>
          <a:lstStyle/>
          <a:p>
            <a:pPr lvl="0"/>
            <a:r>
              <a:rPr lang="cs-CZ" sz="4000"/>
              <a:t>BŘEZEN</a:t>
            </a:r>
          </a:p>
          <a:p>
            <a:pPr lvl="0"/>
            <a:r>
              <a:rPr lang="cs-CZ" sz="6600"/>
              <a:t>3</a:t>
            </a:r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6638041" y="4375083"/>
            <a:ext cx="2920675" cy="2379597"/>
          </a:xfrm>
        </p:spPr>
        <p:txBody>
          <a:bodyPr/>
          <a:lstStyle/>
          <a:p>
            <a:pPr lvl="0"/>
            <a:r>
              <a:rPr lang="cs-CZ" sz="4000"/>
              <a:t>ČERVEN</a:t>
            </a:r>
          </a:p>
          <a:p>
            <a:pPr lvl="0"/>
            <a:r>
              <a:rPr lang="cs-CZ" sz="6600"/>
              <a:t>6</a:t>
            </a:r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3570841" y="4375083"/>
            <a:ext cx="2920675" cy="2379597"/>
          </a:xfrm>
        </p:spPr>
        <p:txBody>
          <a:bodyPr/>
          <a:lstStyle/>
          <a:p>
            <a:pPr lvl="0"/>
            <a:r>
              <a:rPr lang="cs-CZ" sz="4000"/>
              <a:t>KVĚTEN</a:t>
            </a:r>
          </a:p>
          <a:p>
            <a:pPr lvl="0"/>
            <a:r>
              <a:rPr lang="cs-CZ" sz="6600"/>
              <a:t>5</a:t>
            </a:r>
          </a:p>
        </p:txBody>
      </p:sp>
      <p:sp>
        <p:nvSpPr>
          <p:cNvPr id="8" name="Zástupný symbol pro text 7"/>
          <p:cNvSpPr txBox="1">
            <a:spLocks noGrp="1"/>
          </p:cNvSpPr>
          <p:nvPr>
            <p:ph type="body" idx="4294967295"/>
          </p:nvPr>
        </p:nvSpPr>
        <p:spPr>
          <a:xfrm>
            <a:off x="503998" y="4375083"/>
            <a:ext cx="2920675" cy="2379597"/>
          </a:xfrm>
        </p:spPr>
        <p:txBody>
          <a:bodyPr/>
          <a:lstStyle/>
          <a:p>
            <a:pPr lvl="0"/>
            <a:r>
              <a:rPr lang="cs-CZ" sz="4000"/>
              <a:t>DUBEN</a:t>
            </a:r>
          </a:p>
          <a:p>
            <a:pPr lvl="0"/>
            <a:r>
              <a:rPr lang="cs-CZ" sz="6600"/>
              <a:t>4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  <p:bldP spid="7" grpId="0" build="p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/>
          <a:p>
            <a:pPr lvl="0">
              <a:buNone/>
            </a:pPr>
            <a:r>
              <a:rPr lang="cs-CZ" u="sng" dirty="0">
                <a:solidFill>
                  <a:srgbClr val="23FF23"/>
                </a:solidFill>
                <a:effectLst>
                  <a:outerShdw dist="17962" dir="2700000">
                    <a:srgbClr val="000000"/>
                  </a:outerShdw>
                </a:effectLst>
              </a:rPr>
              <a:t>Rok – měsíce.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2920675" cy="2379597"/>
          </a:xfrm>
        </p:spPr>
        <p:txBody>
          <a:bodyPr>
            <a:spAutoFit/>
          </a:bodyPr>
          <a:lstStyle/>
          <a:p>
            <a:pPr lvl="0"/>
            <a:r>
              <a:rPr lang="cs-CZ" dirty="0"/>
              <a:t>ČERVENEC</a:t>
            </a:r>
          </a:p>
          <a:p>
            <a:pPr lvl="0"/>
            <a:r>
              <a:rPr lang="cs-CZ" sz="6600" dirty="0"/>
              <a:t>7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3570841" y="1769043"/>
            <a:ext cx="2920675" cy="2379597"/>
          </a:xfrm>
        </p:spPr>
        <p:txBody>
          <a:bodyPr>
            <a:spAutoFit/>
          </a:bodyPr>
          <a:lstStyle/>
          <a:p>
            <a:pPr lvl="0"/>
            <a:r>
              <a:rPr lang="cs-CZ" dirty="0"/>
              <a:t>SRPEN</a:t>
            </a:r>
          </a:p>
          <a:p>
            <a:pPr lvl="0"/>
            <a:r>
              <a:rPr lang="cs-CZ" sz="6600" dirty="0"/>
              <a:t>8</a:t>
            </a:r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6638041" y="1769043"/>
            <a:ext cx="2920675" cy="2379597"/>
          </a:xfrm>
        </p:spPr>
        <p:txBody>
          <a:bodyPr>
            <a:spAutoFit/>
          </a:bodyPr>
          <a:lstStyle/>
          <a:p>
            <a:pPr lvl="0"/>
            <a:r>
              <a:rPr lang="cs-CZ" dirty="0"/>
              <a:t>ZÁŘÍ</a:t>
            </a:r>
          </a:p>
          <a:p>
            <a:pPr lvl="0"/>
            <a:r>
              <a:rPr lang="cs-CZ" sz="6600" dirty="0"/>
              <a:t>9</a:t>
            </a:r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6638041" y="4375083"/>
            <a:ext cx="2920675" cy="2379597"/>
          </a:xfrm>
        </p:spPr>
        <p:txBody>
          <a:bodyPr>
            <a:spAutoFit/>
          </a:bodyPr>
          <a:lstStyle/>
          <a:p>
            <a:pPr lvl="0"/>
            <a:r>
              <a:rPr lang="cs-CZ"/>
              <a:t>PROSINEC</a:t>
            </a:r>
          </a:p>
          <a:p>
            <a:pPr lvl="0"/>
            <a:r>
              <a:rPr lang="cs-CZ" sz="6600"/>
              <a:t>12</a:t>
            </a:r>
          </a:p>
        </p:txBody>
      </p:sp>
      <p:sp>
        <p:nvSpPr>
          <p:cNvPr id="8" name="Zástupný symbol pro text 7"/>
          <p:cNvSpPr txBox="1">
            <a:spLocks noGrp="1"/>
          </p:cNvSpPr>
          <p:nvPr>
            <p:ph type="body" idx="4294967295"/>
          </p:nvPr>
        </p:nvSpPr>
        <p:spPr>
          <a:xfrm>
            <a:off x="3456136" y="4427909"/>
            <a:ext cx="2920675" cy="2379597"/>
          </a:xfrm>
        </p:spPr>
        <p:txBody>
          <a:bodyPr>
            <a:spAutoFit/>
          </a:bodyPr>
          <a:lstStyle/>
          <a:p>
            <a:pPr lvl="0"/>
            <a:r>
              <a:rPr lang="cs-CZ" dirty="0"/>
              <a:t>LISTOPAD</a:t>
            </a:r>
          </a:p>
          <a:p>
            <a:pPr lvl="0"/>
            <a:r>
              <a:rPr lang="cs-CZ" sz="6600" dirty="0"/>
              <a:t>11</a:t>
            </a:r>
          </a:p>
        </p:txBody>
      </p:sp>
      <p:sp>
        <p:nvSpPr>
          <p:cNvPr id="9" name="Zástupný symbol pro text 8"/>
          <p:cNvSpPr txBox="1">
            <a:spLocks noGrp="1"/>
          </p:cNvSpPr>
          <p:nvPr>
            <p:ph type="body" idx="4294967295"/>
          </p:nvPr>
        </p:nvSpPr>
        <p:spPr>
          <a:xfrm>
            <a:off x="503998" y="4375083"/>
            <a:ext cx="2920675" cy="2379597"/>
          </a:xfrm>
        </p:spPr>
        <p:txBody>
          <a:bodyPr/>
          <a:lstStyle/>
          <a:p>
            <a:pPr lvl="0"/>
            <a:r>
              <a:rPr lang="cs-CZ" dirty="0"/>
              <a:t>ŘÍJEN</a:t>
            </a:r>
          </a:p>
          <a:p>
            <a:pPr lvl="0"/>
            <a:r>
              <a:rPr lang="cs-CZ" sz="6600" dirty="0"/>
              <a:t>10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build="p"/>
      <p:bldP spid="6" grpId="0" build="p"/>
      <p:bldP spid="7" grpId="0" build="p"/>
      <p:bldP spid="8" grpId="0" build="p"/>
      <p:bldP spid="9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593845"/>
            <a:ext cx="9071643" cy="677108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b="1" u="sng" dirty="0" smtClean="0">
                <a:solidFill>
                  <a:srgbClr val="23FF23"/>
                </a:solidFill>
                <a:effectLst>
                  <a:outerShdw dist="17962" dir="2700000">
                    <a:srgbClr val="000000"/>
                  </a:outerShdw>
                </a:effectLst>
              </a:rPr>
              <a:t>Ke </a:t>
            </a:r>
            <a:r>
              <a:rPr lang="cs-CZ" b="1" u="sng" dirty="0">
                <a:solidFill>
                  <a:srgbClr val="23FF23"/>
                </a:solidFill>
                <a:effectLst>
                  <a:outerShdw dist="17962" dir="2700000">
                    <a:srgbClr val="000000"/>
                  </a:outerShdw>
                </a:effectLst>
              </a:rPr>
              <a:t>kterému měsíci to patří?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99317" y="1799996"/>
            <a:ext cx="2920675" cy="2379597"/>
          </a:xfrm>
        </p:spPr>
        <p:txBody>
          <a:bodyPr>
            <a:spAutoFit/>
          </a:bodyPr>
          <a:lstStyle/>
          <a:p>
            <a:pPr lvl="0"/>
            <a:r>
              <a:rPr lang="cs-CZ" sz="3600" b="1" dirty="0"/>
              <a:t>PROSINEC</a:t>
            </a:r>
          </a:p>
          <a:p>
            <a:pPr lvl="0"/>
            <a:r>
              <a:rPr lang="cs-CZ" sz="3600" b="1" dirty="0"/>
              <a:t>ZÁŘÍ</a:t>
            </a:r>
          </a:p>
          <a:p>
            <a:pPr lvl="0"/>
            <a:r>
              <a:rPr lang="cs-CZ" sz="3600" b="1" dirty="0"/>
              <a:t>KVĚTEN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3570841" y="1769043"/>
            <a:ext cx="2920675" cy="2379597"/>
          </a:xfrm>
        </p:spPr>
        <p:txBody>
          <a:bodyPr>
            <a:spAutoFit/>
          </a:bodyPr>
          <a:lstStyle/>
          <a:p>
            <a:pPr lvl="0"/>
            <a:r>
              <a:rPr lang="cs-CZ" b="1" dirty="0"/>
              <a:t>ČERVENEC</a:t>
            </a:r>
          </a:p>
          <a:p>
            <a:pPr lvl="0"/>
            <a:r>
              <a:rPr lang="cs-CZ" b="1" dirty="0"/>
              <a:t>LISTOPAD</a:t>
            </a:r>
          </a:p>
          <a:p>
            <a:pPr lvl="0"/>
            <a:r>
              <a:rPr lang="cs-CZ" b="1" dirty="0"/>
              <a:t>PROSINEC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6638041" y="1769043"/>
            <a:ext cx="2920675" cy="2379597"/>
          </a:xfrm>
        </p:spPr>
        <p:txBody>
          <a:bodyPr>
            <a:spAutoFit/>
          </a:bodyPr>
          <a:lstStyle/>
          <a:p>
            <a:pPr lvl="0"/>
            <a:r>
              <a:rPr lang="cs-CZ" b="1"/>
              <a:t>ZÁŘÍ</a:t>
            </a:r>
          </a:p>
          <a:p>
            <a:pPr lvl="0"/>
            <a:r>
              <a:rPr lang="cs-CZ" b="1"/>
              <a:t>ČERVENEC</a:t>
            </a:r>
          </a:p>
          <a:p>
            <a:pPr lvl="0"/>
            <a:r>
              <a:rPr lang="cs-CZ" b="1"/>
              <a:t>LEDEN</a:t>
            </a:r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6638041" y="4375083"/>
            <a:ext cx="2920675" cy="2379597"/>
          </a:xfrm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10" name="Šipka doprava 11"/>
          <p:cNvSpPr/>
          <p:nvPr/>
        </p:nvSpPr>
        <p:spPr>
          <a:xfrm>
            <a:off x="-236344" y="2620844"/>
            <a:ext cx="978408" cy="484632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1" name="Šipka doprava 12"/>
          <p:cNvSpPr/>
          <p:nvPr/>
        </p:nvSpPr>
        <p:spPr>
          <a:xfrm>
            <a:off x="2930798" y="3105476"/>
            <a:ext cx="978408" cy="484632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2" name="Šipka doprava 13"/>
          <p:cNvSpPr/>
          <p:nvPr/>
        </p:nvSpPr>
        <p:spPr>
          <a:xfrm>
            <a:off x="5919258" y="2419246"/>
            <a:ext cx="978408" cy="484632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1026" name="Picture 2" descr="http://www.popuvky.cz/data/editor/83cs_2_bi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024" y="4780998"/>
            <a:ext cx="2940521" cy="1972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digiarena.e15.cz/Getfile.aspx?id_file=8765755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6543" y="3590108"/>
            <a:ext cx="2952750" cy="368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smoulata.cz/wp-content/uploads/dovolena-s-detmi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448" y="4314178"/>
            <a:ext cx="3684117" cy="2453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>
              <a:buNone/>
            </a:pPr>
            <a:r>
              <a:rPr lang="cs-CZ" b="1" u="sng">
                <a:solidFill>
                  <a:srgbClr val="23FF23"/>
                </a:solidFill>
                <a:effectLst>
                  <a:outerShdw dist="17962" dir="2700000">
                    <a:srgbClr val="000000"/>
                  </a:outerShdw>
                </a:effectLst>
              </a:rPr>
              <a:t>Rok – měsíce.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2920675" cy="2379597"/>
          </a:xfrm>
        </p:spPr>
        <p:txBody>
          <a:bodyPr/>
          <a:lstStyle/>
          <a:p>
            <a:pPr lvl="0"/>
            <a:r>
              <a:rPr lang="cs-CZ" b="1"/>
              <a:t>ZÁŘÍ</a:t>
            </a:r>
          </a:p>
          <a:p>
            <a:pPr lvl="0"/>
            <a:r>
              <a:rPr lang="cs-CZ" b="1"/>
              <a:t>LEDEN</a:t>
            </a:r>
          </a:p>
          <a:p>
            <a:pPr lvl="0"/>
            <a:r>
              <a:rPr lang="cs-CZ" b="1"/>
              <a:t>PROSINEC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3570841" y="1769043"/>
            <a:ext cx="2920675" cy="2379597"/>
          </a:xfrm>
        </p:spPr>
        <p:txBody>
          <a:bodyPr/>
          <a:lstStyle/>
          <a:p>
            <a:pPr lvl="0"/>
            <a:r>
              <a:rPr lang="cs-CZ" b="1"/>
              <a:t>DUBEN</a:t>
            </a:r>
          </a:p>
          <a:p>
            <a:pPr lvl="0"/>
            <a:r>
              <a:rPr lang="cs-CZ" b="1"/>
              <a:t>ČERVENEC</a:t>
            </a:r>
          </a:p>
          <a:p>
            <a:pPr lvl="0"/>
            <a:r>
              <a:rPr lang="cs-CZ" b="1"/>
              <a:t>LISTOPAD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6659994" y="1825672"/>
            <a:ext cx="2920675" cy="2494328"/>
          </a:xfrm>
        </p:spPr>
        <p:txBody>
          <a:bodyPr/>
          <a:lstStyle/>
          <a:p>
            <a:pPr lvl="0"/>
            <a:r>
              <a:rPr lang="cs-CZ" b="1"/>
              <a:t>PROSINEC</a:t>
            </a:r>
          </a:p>
          <a:p>
            <a:pPr lvl="0"/>
            <a:r>
              <a:rPr lang="cs-CZ" b="1"/>
              <a:t>KVĚTEN</a:t>
            </a:r>
          </a:p>
          <a:p>
            <a:pPr lvl="0"/>
            <a:r>
              <a:rPr lang="cs-CZ" b="1"/>
              <a:t>ÚNOR</a:t>
            </a:r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6638041" y="4375083"/>
            <a:ext cx="2920675" cy="2379597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3570841" y="4375083"/>
            <a:ext cx="2920675" cy="2379597"/>
          </a:xfrm>
        </p:spPr>
        <p:txBody>
          <a:bodyPr/>
          <a:lstStyle/>
          <a:p>
            <a:endParaRPr lang="cs-CZ"/>
          </a:p>
        </p:txBody>
      </p:sp>
      <p:sp>
        <p:nvSpPr>
          <p:cNvPr id="8" name="Zástupný symbol pro text 7"/>
          <p:cNvSpPr txBox="1">
            <a:spLocks noGrp="1"/>
          </p:cNvSpPr>
          <p:nvPr>
            <p:ph type="body" idx="4294967295"/>
          </p:nvPr>
        </p:nvSpPr>
        <p:spPr>
          <a:xfrm>
            <a:off x="503998" y="4375083"/>
            <a:ext cx="2920675" cy="2379597"/>
          </a:xfrm>
        </p:spPr>
        <p:txBody>
          <a:bodyPr/>
          <a:lstStyle/>
          <a:p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440996" y="4320000"/>
            <a:ext cx="2978996" cy="2340004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Šipka doprava 13"/>
          <p:cNvSpPr/>
          <p:nvPr/>
        </p:nvSpPr>
        <p:spPr>
          <a:xfrm>
            <a:off x="-216273" y="2483693"/>
            <a:ext cx="978408" cy="484632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3" name="Šipka dolů 14"/>
          <p:cNvSpPr/>
          <p:nvPr/>
        </p:nvSpPr>
        <p:spPr>
          <a:xfrm rot="16200004">
            <a:off x="3177686" y="2908240"/>
            <a:ext cx="484632" cy="978408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+- f8 0 f7"/>
              <a:gd name="f15" fmla="pin 0 f1 10800"/>
              <a:gd name="f16" fmla="pin 0 f0 216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19"/>
              <a:gd name="f27" fmla="+- 21600 0 f20"/>
              <a:gd name="f28" fmla="*/ 0 f21 1"/>
              <a:gd name="f29" fmla="*/ 21600 f21 1"/>
              <a:gd name="f30" fmla="*/ f19 f12 1"/>
              <a:gd name="f31" fmla="*/ f20 f13 1"/>
              <a:gd name="f32" fmla="+- f24 0 f3"/>
              <a:gd name="f33" fmla="+- f25 0 f3"/>
              <a:gd name="f34" fmla="*/ f27 f19 1"/>
              <a:gd name="f35" fmla="*/ f28 1 f21"/>
              <a:gd name="f36" fmla="*/ f29 1 f21"/>
              <a:gd name="f37" fmla="*/ f26 f12 1"/>
              <a:gd name="f38" fmla="*/ f34 1 10800"/>
              <a:gd name="f39" fmla="*/ f35 f13 1"/>
              <a:gd name="f40" fmla="*/ f35 f12 1"/>
              <a:gd name="f41" fmla="*/ f36 f12 1"/>
              <a:gd name="f42" fmla="+- f20 f38 0"/>
              <a:gd name="f43" fmla="*/ f42 f13 1"/>
            </a:gdLst>
            <a:ahLst>
              <a:ahXY gdRefX="f1" minX="f7" maxX="f9" gdRefY="f0" minY="f7" maxY="f8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0" y="f31"/>
              </a:cxn>
              <a:cxn ang="f33">
                <a:pos x="f41" y="f31"/>
              </a:cxn>
            </a:cxnLst>
            <a:rect l="f30" t="f39" r="f37" b="f43"/>
            <a:pathLst>
              <a:path w="21600" h="21600">
                <a:moveTo>
                  <a:pt x="f19" y="f7"/>
                </a:moveTo>
                <a:lnTo>
                  <a:pt x="f19" y="f20"/>
                </a:lnTo>
                <a:lnTo>
                  <a:pt x="f7" y="f20"/>
                </a:lnTo>
                <a:lnTo>
                  <a:pt x="f9" y="f8"/>
                </a:lnTo>
                <a:lnTo>
                  <a:pt x="f8" y="f20"/>
                </a:lnTo>
                <a:lnTo>
                  <a:pt x="f26" y="f20"/>
                </a:lnTo>
                <a:lnTo>
                  <a:pt x="f26" y="f7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4" name="Šipka doprava 15"/>
          <p:cNvSpPr/>
          <p:nvPr/>
        </p:nvSpPr>
        <p:spPr>
          <a:xfrm>
            <a:off x="5914714" y="1825672"/>
            <a:ext cx="978408" cy="484632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2050" name="Picture 2" descr="https://encrypted-tbn0.gstatic.com/images?q=tbn:ANd9GcT42pxJ3xvBD8MZg28rRubHtlflMZq4_LiUM14QZF0t3LicGdo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152" y="3600162"/>
            <a:ext cx="3059842" cy="3059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bmtypo.cz/photobank/6437.538.articl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410" y="4469254"/>
            <a:ext cx="3048000" cy="219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3998" y="827509"/>
            <a:ext cx="9071643" cy="4248472"/>
          </a:xfrm>
        </p:spPr>
        <p:txBody>
          <a:bodyPr/>
          <a:lstStyle/>
          <a:p>
            <a:pPr lvl="0"/>
            <a:r>
              <a:rPr lang="cs-CZ" dirty="0">
                <a:hlinkClick r:id="rId2"/>
              </a:rPr>
              <a:t>Zdroje:</a:t>
            </a:r>
            <a:br>
              <a:rPr lang="cs-CZ" dirty="0">
                <a:hlinkClick r:id="rId2"/>
              </a:rPr>
            </a:br>
            <a:r>
              <a:rPr lang="cs-CZ" dirty="0">
                <a:hlinkClick r:id="rId2"/>
              </a:rPr>
              <a:t>http://</a:t>
            </a:r>
            <a:r>
              <a:rPr lang="cs-CZ" dirty="0">
                <a:hlinkClick r:id="rId2"/>
              </a:rPr>
              <a:t>www.popuvky.cz/data/editor/83cs_2_big.jpg</a:t>
            </a:r>
            <a:br>
              <a:rPr lang="cs-CZ" dirty="0">
                <a:hlinkClick r:id="rId2"/>
              </a:rPr>
            </a:br>
            <a:r>
              <a:rPr lang="cs-CZ" dirty="0" smtClean="0">
                <a:hlinkClick r:id="rId2"/>
              </a:rPr>
              <a:t/>
            </a:r>
            <a:br>
              <a:rPr lang="cs-CZ" dirty="0" smtClean="0">
                <a:hlinkClick r:id="rId2"/>
              </a:rPr>
            </a:br>
            <a:r>
              <a:rPr lang="cs-CZ" dirty="0">
                <a:hlinkClick r:id="rId2"/>
              </a:rPr>
              <a:t/>
            </a:r>
            <a:br>
              <a:rPr lang="cs-CZ" dirty="0">
                <a:hlinkClick r:id="rId2"/>
              </a:rPr>
            </a:br>
            <a:r>
              <a:rPr lang="cs-CZ" dirty="0" smtClean="0">
                <a:hlinkClick r:id="rId2"/>
              </a:rPr>
              <a:t/>
            </a:r>
            <a:br>
              <a:rPr lang="cs-CZ" dirty="0" smtClean="0">
                <a:hlinkClick r:id="rId2"/>
              </a:rPr>
            </a:br>
            <a:endParaRPr lang="cs-CZ" dirty="0">
              <a:hlinkClick r:id="rId2"/>
            </a:endParaRPr>
          </a:p>
        </p:txBody>
      </p:sp>
      <p:sp>
        <p:nvSpPr>
          <p:cNvPr id="3" name="Zástupný symbol pro text 2"/>
          <p:cNvSpPr txBox="1">
            <a:spLocks noGrp="1"/>
          </p:cNvSpPr>
          <p:nvPr>
            <p:ph idx="1"/>
          </p:nvPr>
        </p:nvSpPr>
        <p:spPr>
          <a:xfrm>
            <a:off x="503998" y="5364013"/>
            <a:ext cx="9071643" cy="1394270"/>
          </a:xfrm>
        </p:spPr>
        <p:txBody>
          <a:bodyPr/>
          <a:lstStyle/>
          <a:p>
            <a:r>
              <a:rPr lang="cs-CZ" dirty="0">
                <a:hlinkClick r:id="rId3"/>
              </a:rPr>
              <a:t>http://www.smoulata.cz/wp-content/uploads/dovolena-s-detmi.jpg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2520950" y="3456673"/>
            <a:ext cx="5038725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0" dirty="0"/>
              <a:t>http://digiarena.e15.cz/UploadedFiles/876575543.jpg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7" y="755502"/>
            <a:ext cx="8567735" cy="3096343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www.zsukrajinska.cz/wp-content/gallery/images/prispevky/2012/11/ly%C5%BEa%C5%99-400x266.jpg</a:t>
            </a:r>
            <a:br>
              <a:rPr lang="cs-CZ" dirty="0" smtClean="0">
                <a:hlinkClick r:id="rId2"/>
              </a:rPr>
            </a:br>
            <a:endParaRPr lang="cs-CZ" dirty="0">
              <a:hlinkClick r:id="rId2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7" y="4139877"/>
            <a:ext cx="8567735" cy="2808312"/>
          </a:xfrm>
        </p:spPr>
        <p:txBody>
          <a:bodyPr/>
          <a:lstStyle/>
          <a:p>
            <a:r>
              <a:rPr lang="cs-CZ" dirty="0" smtClean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www.quickcrop.co.uk/blog/wp-content/uploads/2012/10/Autumn-Leaves.jpg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Obdélník 3">
            <a:hlinkClick r:id="rId4"/>
          </p:cNvPr>
          <p:cNvSpPr/>
          <p:nvPr/>
        </p:nvSpPr>
        <p:spPr>
          <a:xfrm>
            <a:off x="2343857" y="5654573"/>
            <a:ext cx="5038725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0" dirty="0"/>
              <a:t>http://www.bmtypo.cz/photobank/6437.538.article.jpg</a:t>
            </a:r>
          </a:p>
        </p:txBody>
      </p:sp>
    </p:spTree>
    <p:extLst>
      <p:ext uri="{BB962C8B-B14F-4D97-AF65-F5344CB8AC3E}">
        <p14:creationId xmlns:p14="http://schemas.microsoft.com/office/powerpoint/2010/main" val="852901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134</TotalTime>
  <Words>79</Words>
  <Application>Microsoft Office PowerPoint</Application>
  <PresentationFormat>Vlastní</PresentationFormat>
  <Paragraphs>54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</vt:lpstr>
      <vt:lpstr>Prezentace aplikace PowerPoint</vt:lpstr>
      <vt:lpstr> Rok – měsíce.</vt:lpstr>
      <vt:lpstr>Rok – měsíce.</vt:lpstr>
      <vt:lpstr>Ke kterému měsíci to patří?</vt:lpstr>
      <vt:lpstr>Rok – měsíce.</vt:lpstr>
      <vt:lpstr>Zdroje: http://www.popuvky.cz/data/editor/83cs_2_big.jpg    </vt:lpstr>
      <vt:lpstr>http://www.zsukrajinska.cz/wp-content/gallery/images/prispevky/2012/11/ly%C5%BEa%C5%99-400x266.jpg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 – měsíce.</dc:title>
  <dc:creator>Luďka Pavlíková</dc:creator>
  <cp:lastModifiedBy>Pavlíkova Luďka</cp:lastModifiedBy>
  <cp:revision>13</cp:revision>
  <dcterms:created xsi:type="dcterms:W3CDTF">2012-02-20T07:45:17Z</dcterms:created>
  <dcterms:modified xsi:type="dcterms:W3CDTF">2013-05-12T11:32:59Z</dcterms:modified>
</cp:coreProperties>
</file>