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4" r:id="rId4"/>
    <p:sldId id="265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74" autoAdjust="0"/>
  </p:normalViewPr>
  <p:slideViewPr>
    <p:cSldViewPr>
      <p:cViewPr>
        <p:scale>
          <a:sx n="77" d="100"/>
          <a:sy n="77" d="100"/>
        </p:scale>
        <p:origin x="-1044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VY_32_INOVACE_01_TÉMA:Pohoří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VY_32_INOVACE_01_TÉMA:Pohoří ČR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31:50.233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3895 11162,'0'-25,"0"25,24 0,1 0,0 25,0 0,0-25,0 25,-1-25,-24 25,25-1,-25-24,25 25,-25-25,25 25,0-25,-25 25,49 0,-49-1,25-24,-25 25,25-25,-25 0,25 0,-1 0,-24 0,50 25,-25-25,-25 25,49 0,-49-25,25 0,-25 0,0-25,0 25,0-25,0 0,0 0,0 25,-25-24,1 24,-1-25,25 0,0 25,-25-25,25 0,0 1,-25 24,25-25,-25 25,25-25,-24 0,-1 25,25 0,-25-25,25 25,-25 0,0 0,1 0,24 0,-25-25,0 25,25 0,-25 0,25-24,-25 24,1 0,-1 0,25 0,-25 0,0 0,0 0,0 0,1 0,-1 0,25 0,-25 24,0-24,25 25,0-25,0 50,0-50,0 25,0-25,25 25,0-25,0 24,-25-24,49 25,-24 0,-25-25,25 0,0 25,0-25,-1 0,1 0,-25 0,25 25,-25-25,0 0,-25 0,0 0,25 0,-24 0,24 0,-50 0,50 0,25 24,-25 1,25 0,24 0,-24 0,25-25,-50 24,49 1,-49 0,25-25,-25 25,25-25,0 25,24-1,-49 1,25-25,-25 25,25-25,0 25,-1 0,26-25,-25 24,-25-24,25 25,-25-25,24 25,-24-25,25 25,-25-25,0 25,25-1,-25 1,0-25,0 50,25-50,-25 25,0-25,0 24,0 1,0 0,25-25,-1 25,-24 0,25-25,-25 24,0-24,0 25,25-25,0 50,0-25,-1 0,-24-25,25 24,-25 1,0-25,25 25,-25-25,25 25,0-25,-25 25,24-1,-24-24,25 25,0-25,-25 50,25-50,-25 0,25 25,0-25,-1 24,-24 1,25-25,25 25,-25-25,-25 25,24 0,-24-25,25 0,-25 0,50 49,-50-49,25 0,-1 25,1-25,0 25,0 0,-25-25,0 24,25 1,-1 0,1 0,0 0,-25-25,0 24,0-24,25 25,-25 0,25 0,-25-25,24 25,1-25,-25 24,25-24,-25 0,25 25,0-25,-1 0,1 25,0-25,-25 0,25 0,0 0,-25 25,24-25,-24 0,25 25,0-25,-25 24,25 1,-25-25,25 0,-25 25,0 0,24 0,26 24,-50-49,25 50,-25-50,0 25,25-25,-1 25,-24-1,25 26,0 0,-25-26,0-24,0 25,0 0,25 0,-25-25,25 25,-25-25,25 24,-25-24,24 25,-24 0,25-25,0 25,-25-25,25 0,-25 25,25-1,-1 1,1-25,-25 0,25 25,-25 0,0 0,25-1,-25 1,25-25,-25 25,0-25,24 50,-24-50,0 24,25-24,-25 25,0 0,25-25,-25 25,0-25,25 25,0 24,-25-24,24-25,-24 25,25-25,-25 0,50 0,-50 25,25-1,-25-24,24 0,1 0,-25 0,25 0,0 0,0 0,-25 0,24 0,-24 25,25-25,0 0,-25 0,25 0,-25 0,25 0,-25 0,24 0,1-25,-25 1,0 24,25-25,-25 25,0-25,25 0,0 25,-25-25,0 1,0-1,0 25,0-25,0 0,0 0,24 25,-24-24,0 24,0-25,0 0,0 0,0 0,25 1,-25 24,0-25,0 0,0 0,0 25,0-25,0 1,0-1,0 25,0-25,0 0,0 0,0 25,0-24,0-1,0 25,0-50,0 50,0-25,0 1,0 24,0-25,0 25,-25-25,25 25,-24-50,24 50,-25 0,25-24,0 24,-25-25,0 0,0 25,1-50,24 50,-25-49,25 49,0-25,-25 25,0-25,25 25,-25-25,25 0,0 25,-24 0,24-24,-25 24,25-25,0 0,-25 25,25 0,-25-25,25 25,-25 0,1-25,24 25,-25 0,25 0,-25-24,25-1,-25 25,0 0,25 0,-24-25,24 25,-25 0,0 0,25-25,-25 0,-24 25,49-49,-25 49,0 0,0-25,25 0,-25 0,1 25,24-24,0-1,0 0,-25 25,25-25,0 0,-25 1,0 24,0-50,25 50,0-25,-24 25,-1-49,25 24,-25 0,0 25,25-25,-25 25,25-25,-25 25,25-24,-24-1,24 25,-25-25,0 25,25-25,0 0,-25 25,0-24,25 24,-24-25,24 25,-25-50,0 50,25-25,-25 0,0 1,1 24,24 0,-25 0,0-25,25 0,0 25,-25-25,25 25,-25-25,25 1,-24 24,-1-25,25 25,-25 0,25 0,-50-25,50 25,-49-25,49 0,-25 25,0 0,0 0,1-24,24 24,-50-25,50 25,-25 0,0-25,1 25,24-25,-50 25,25-25,25 25,-25-24,1-1,-1 25,25-25,-25 25,0-50,0 50,1-49,24 49,-25-25,25 25,-50-50,50 50,-25-24,25 24,-25 0,1-25,24 25,-25-25,25 0,-25 25,25 0,-25-25,0 25,25-24,-24-1,24 25,-25 0,0-25,25 25,-25 0,25-25,-25 0,25 25,-24-24,-1 24,25-25,-25 25,25 0,-25 0,0 0,25 0,-24 0,-1-25,0 25,25 0,-25 0,25 0,-25 0,25 0,-24 0,-1-25,25 25,-25 0,25 0,0 0,0 25,25 0,0 0,24-25,-49 0,25 0,0 24,-25-24,25 25,-25-25,0 50,0-50,0 25,0-25,0 24,0 1,0 0,0-25,24 50,1-50,-25 24,0-24,25 25,-25 0,25 0,0 0,-25-25,0 24,0 1,0-25,0 25,0 0,0 0,0-25,0 24,24 1,-24-25,0 25,0-25,0 25,25 24,0-24,-25-25,25 25,-25-25,0 50,25-50,-1 24,-24-24,25 25,-25-25,0 25,50 0,-50 0,0-1,25-24,-25 25,0 0,24 0,-24-25,25 25,0-25,-25 49,50-24,-50 0,0-25,25 25,-1-25,1 49,-25-49,0 25,25-25,0 50,-25-25,25-1,-25-24,24 25,1-25,-25 25,25-25,-25 25,25-25,0 0,-1 0,1 49,0-49,-25 0,50 25,-50-25,24 0,26 0,-25 50,0-50,-25 0,24 0,1 0,0 0,-25 0,50 25,-50-1,24-24,1 25,0-25,25 25,-50-25,24 25,-24-25,0 25,50-1,-25 51,-25-75,0 25,0-1,0 1,25-25,-1 25,-24 0,25 0,-25-1,25-24,-25 25,25 0,0 0,-25 0,24-25,-24 25,25-25,0 24,-25-24,50 25,-25 0,-25 0,24 0,1-1,0 1,0-25,-25 25,25 0,-25 0,24-25,1 0,0 0,-25 24,25 1,0 0,-25-25,0 25,24 0,-24-1,25-24,0 25,-25-25,25 50,0-50,-1 25,-24-25,0 24,25 1,-25-25,25 25,0-25,-25 0,25 50,-1-50,1 24,-25-24,0 25,25-25,-25 0,25 0,-25 0,25 25,-1-25,-24 0,25 0,-25 0,50 25,-25-25,24 0,1-25,-50 25,49-25,-49 25,0-49,0 49,0-50,0 25,0 25,0-25,0 1,-24 24,24-25,0 25,0-25,-25 0,25 25,-25 0,0 0,0-25,25 25,-24-24,-26-1,25 25,25-25,-25 25,25-25,0 25,0-25,-24 1,-1-1,25 25,0-50,0 50,0-25,-25 25,0-49,25 49,-25-25,25 0,-24 25,-1 0,0-25,0 1,0 24,25-25,-24 25,24 0,-25-25,25 0,-25 0,0 25,-49-25,74 1,-25-1,25 0,-50 25,50-25,0 25,0-25,-24 1,24 24,-25-25,25 25,-25-50,25 50,0-25,0 25,0-24,-25-1,25 0,-25 25,25-25,0 0,-24 25,24-24,0 24,-25-25,0 0,25-25,-25 50,25-24,-25 24,25-25,-25 25,1-50,-1 50,25-25,-25 1,25 24,-25-25,25 25,0-25,-25 25,1-25,24 0,-25 1,0 24,0-25,0 25,-24-25,24 25,0-25,25 25,-25-25,1 25,-1 0,25-24,-50 24,50 0,-25 0,25 0,-24 0,-1-25,25 0,-25 25,0 0,0-25,-24 0,24 0,25 1,-25 24,25-25,-25 25,25-25,-24 0,-1 25,25 0,0-25,-25 25,25-24,-25-1,0 25,25-25,-24 25,24-25,0 25,-25 0,25-25,-50 1,50 24,-49-25,49 25,-25 0,25-25,-25 25,25 0,-25 0,0-25,25 25,-25 0,25 0,-24-25,-1 25,0 0,0-24,0 24,1 0,-1-25,25 25,-25-25,25 25,-25-25,0 25,25 25,0 0,25 24,25 1,-25-25,-1 0,-24-25,25 49,-25-49,0 25,50 0,-50 24,25-24,-1 0,-24-25,25 0,-25 25,0-25,25 25,0-25,-25 0,25 24,0 1,-1 0,1 0,0-25,0 0,0 50,-1-50,-24 24,25-24,0 50,0-50,-25 25,25-25,-1 25,-24-1,25-24,-25 25,25-25,0 50,0-50,-25 0,24 25,1-25,-25 0,25 24,-25 1,25-25,-25 25,25-25,-1 0,-24 50,25-50,-25 24,25-24,0 0,24 25,-49 0,25-25,-25 25,50-25,-50 25,25-1,-1 1,1-25,-25 50,25-50,0 25,-25-1,25-24,-25 25,0-25,24 25,1 0,0 0,-25-25,25 24,-25-24,25 0,-1 25,-24 0,25-25,-25 0,25 25,0-25,-25 25,25-1,-25-24,25 0,-25 25,24-25,26 25,-25 0,-25 0,25 0,-1-25,-24 0,25 0,-25 0,25 24,-25 1,25 0,0-25,-25 25,24 0,-24-1,25-24,0 25,-25 0,25 0,-25 0,25-1,-1 1,-24-25,25 25,-25 0,25-25,-25 25,0-25,25 24,-25-24,25 50,-1-50,1 50,-25-50,25 0,-25-25,0 25,0-25,0 0,0 0,0 25,0-24,0-1,0 0,0 0,0 25,0-25,-25 1,0-1,25 25,0-25,0 0,-24 25,-1-25,0 1,25-1,-25 25,0-50,1 25,24 25,-25-24,25 24,-50-25,50 0,-25 25,1 0,-1-25,25 25,-50-50,25 26,1 24,24-25,-25 0,25 0,-25 25,0-25,25 1,-25-1,1 25,-1-50,25 50,0-25,-25 25,25-24,0-1,-25 25,0-25,25 25,0-25,-49 0,49 1,-25-1,25-25,-50 25,50 1,-25 24,1-25,-1 0,0 0,25 25,-25-25,0 1,1-1,24 25,-25-25,25 25,-25-25,25 0,-25 25,0-24,25 24,-24 0,-1-25,0 25,0-25,0 25,25-25,0 25,0 0,0 50,0-50,0 25,0-25,25 24,-25 1,0-25,0 25,25-25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33:54.520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2630 9327,'0'0,"24"0,-24 24,25 1,0 0,-25 0,0 0,25-1,-25 1,25 25,-25-50,0 49,0-24,0 0,0 0,0-25,0 25,24-25,-24 24,0 1,0-25,25 50,-25-25,0-25,25 24,-25 1,0 0,0-25,0 25,25 0,-25-25,0 24,25-24,-25 25,24 0,-24 0,0 0,50 0,-50-1,0 1,0-25,0 25,0 0,0 0,0-1,0 1,0 0,0-25,0 25,25 0,-25-1,0-24,25 50,-25-50,0 25,0-25,25 49,-25-49,0 50,24-50,-24 25,0 0,25-1,-25 1,50 0,-50 25,25-26,-25 1,24-25,-24 25,25-25,0 50,-25-50,25 24,-25 1,49 0,-49-25,25 0,-25 0,25 25,0-25,0 0,-25 0,24 0,1 0,0 0,-25 0,25 0,-25 0,0-25,0 25,0-25,0 25,25-25,-1 25,-24-24,25 24,-25-25,0 25,0-25,0 0,0 25,0-25,0 1,0-1,0 25,0-25,0 0,0 0,0 1,0 24,0-25,-25 0,25 25,-24-25,24 0,0 1,-25 24,25-25,0 25,-25-25,25 0,-25 25,25-25,0 1,-25-1,25-25,0 50,0-25,0 25,0-49,0 49,0-25,0 25,0-50,0 50,0-24,0 24,0-50,0 50,0-25,0 25,0-50,-24 50,24-24,0 24,0-50,0 50,-25-25,25 25,-25 0,25-25,0 25,-25-24,25-1,0 25,-25-25,25 25,0-25,0 0,0 25,0-24,0-1,0 0,0 25,0-25,0 0,0 1,0 24,0-25,0 0,0 25,0-25,-24 0,24 25,0-24,-25 24,0-25,25 25,-25-25,0 25,25-25,-24 25,24-25,-25 1,25 24,-25-25,0-25,0 25,-24 1,49-1,-25 25,0-25,0 0,0 25,25 0,-24 0,-1 0,0 0,25 0,-25 0,0 0,1 0,24 25,-25-25,0 0,25 25,0 0,-25-25,25 24,-25-24,25 25,0 0,0-25,0 25,0 0,0-25,0 24,-24 1,24 0,0 0,0-25,0 25,0-1,24 1,-24 0,25 0,0-25,0 0,0 0,24 0,-24 0,49 0,-74 0,25 0,-25 0,0-25,0 25,0-25,0 25,0-25,0 1,0-1,-25 25,1 0,-1 0,25 0,-25 0,0 0,0 0,25 0,-24 0,-1 0,50 49,24-24,-24-25,49 25,-24-25,25 0,-51 25,26-25,-50 0,25 0,-25 25,0-25,0 24,0 1,0 25,-25-50,-25 25,26-25,-26 49,0-24,50-25,-25 25,25-25,0 25,25-1,0-24,25 0,-50 0,49 0,-49-24,25 24,-25 0,25-25,0 25,-25-25,0 25,25-25,-1 25,-24 0,0 25,0-25,0 50,25-50,-25 24,0-24,0 50,0-50,0 25,0-25,0 49,0-24,0-25,0 50,0-50,0 25,0-25,0 49,0-49,0 25,0-25,0 50,0-50,0 25,25-1,-25 1,25-25,0 25,-25-25,24 0,-24 0,25-25,-25 0,0 1,0 24,0-25,0 0,0 0,0 25,0-25,0 1,0-1,0 25,0-25,0 0,0 0,0 25,0-25,-25 1,1 24,-1 0,25 0,-50 24,25-24,1 50,-26-50,50 0,-50 50,50-50,0 25,0-1,0 1,0-25,0 25,0 0,0 0,0-25,25 49,-25-49,25 25,-25-25,25 25,0-25,-25 0,24 0,1 0,0 25,-25-25,25 24,0-24,-1 0,-24 25,25 0,-25 0,0-25,0 25,0-1,0-24,0 25,0-25,0 25,0 0,0 0,0-25,0 24,0 1,25 0,0-25,-25 0,25 0,-1 0,1 0,0 0,0 0,0 0,-25 0,0-50,0 50,0 0,0 0,-50 0,50 0,-25 0,25 0,-49 0,49-24,-25 24,25 0,-50-25,50 0,-25 25,25-25,-24 25,-1-49,25 49,-25-25,0 25,25-50,0 50,0-25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35:10.440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2878 7441,'0'0,"24"0,1 0,25 25,0-25,-50 25,24-25,-24 0,25 0,0 0,-25 0,25 0,-25 0,25 0,-1 0,-24 0,25 25,-25-25,50 0,-50 0,25 0,-25 0,24 0,1 0,0 0,-25 0,25 0,0 0,-1 0,-24 0,25 0,0 0,0 0,-25 0,25 0,-1 0,1 0,-25 0,50 0,-25 0,-25 0,49 0,-49 0,25 0,-25-25,50 25,-50 0,24 0,-24 0,50 0,-50 0,25 0,-25 0,49 0,-49 0,25 0,-25 0,50 0,-50 0,25-25,-25 25,25 0,-1 0,1 0,0 0,0 0,-25-25,25 25,-25 0,24 0,-24-24,25 24,0 0,-25 0,25 0,0-25,-1 25,-24-25,25 25,-25-25,25 25,0 0,-25 0,25 0,-25 0,24 0,-24-25,25 25,0 0,0-24,-25 24,25 0,-1-25,1 25,-25 0,25 0,0 0,24-25,-49 25,50 0,-50 0,25 0,0-25,-1 25,-24 0,25 0,-25 0,50 0,-50 0,25 0,-25 0,49 0,-49 0,25 0,-25 0,25 0,25-25,-26 25,1 0,0 0,0-24,0 24,-25 0,24 0,1 0,0 0,0-25,0 25,-1-25,1 25,-25-25,25 25,0-25,-25 25,25 0,-25 0,24 0,26-24,-50 24,25-25,0 0,-25 25,24 0,-24 0,25 0,0-25,25 0,-50 25,24-24,-24 24,25 0,0 0,25 0,-50 0,24 0,-24 0,25 0,0 0,0 0,24 0,-49 0,25 0,-25 0,25-25,0 0,-25 25,25 0,-25 0,24 0,-24 0,25 0,0-25,-25 25,25 0,-25 0,50-25,-50 25,24-25,-24 25,25 0,0 0,-25 0,25-24,-25 24,25 0,-25 0,24 0,1 0,0 0,-25 0,25 0,0 0,-1 0,-24 0,25 0,0 0,0 0,-25 0,25 0,-1-25,-24 25,25 0,0 0,0-25,0 25,-1-25,-24 25,25 0,0 0,0 0,-25-25,25 1,-25 24,24-25,1 25,-25 0,0-25,25 25,-25 0,25 0,-25-25,25 0,-1 25,-24 0,25 0,-25 0,25-24,0 24,-25 0,25-25,-25 25,24-25,1 25,25 0,-50 0,25-25,-25 25,25-25,-25 25,49-24,-49 24,25 0,-25 0,25 0,0-25,-1 0,1 25,-25-25,25 25,0 0,-25 0,25-25,-1 25,-24 0,25-24,-25 24,25-25,0 25,0 0,-25-25,24 25,1-25,-25 0,25 25,0-24,0-1,-25 0,24 25,1-25,0 0,-25 1,50 24,-50-25,0 25,24-25,-24 0,25 25,-25-25,25 25,0-24,0-1,-25 0,0 25,0-25,0 0,-25 25,25 0,-25 0,0-25,25 25,-25-24,1-1,-1 25,25 0,-50 0,25 0,25 0,-49 0,49 0,-25 0,25 0,-25 0,25 25,-25-25,1 0,24 0,-25 24,0-24,0 0,25 0,-25 25,25 0,0-25,0 25,-24-25,-1 0,25 0,-25 25,25 0,-25-25,25 0,-25 24,1-24,-1 0,25 0,-25 0,0 0,0 0,25 0,-24 0,-1 25,25-25,-25 0,25 25,-25-25,0 0,0 25,25-25,-24 0,-26 25,25-25,25 0,-25 0,1 0,-1 0,0 24,25-24,-25 25,0-25,25 0,-24 0,-1 0,0 25,25-25,-50 0,26 0,24 0,-25 0,0 0,0 0,25 25,-25-25,1 25,-1-25,25 0,-50 24,25 1,25-25,-49 25,49-25,-25 0,0 0,0 0,25 0,-24 0,-1 25,25 0,-25-25,25 0,-25 0,25 0,-49 0,24 0,0 0,0 0,25 0,-25 0,0 0,1 0,24 0,-25 0,0 0,0 0,0 0,1 0,-1 0,0 24,25-24,-25 0,25 25,-25-25,1 25,-26 0,50-25,-25 0,25 25,-25-25,25 24,-24-24,-1 0,25 25,-25-25,25 25,-50 0,50 0,-24-25,-1 0,0 24,25-24,-25 25,0-25,1 0,24 0,-25 25,0-25,0 0,0 25,1-25,24 0,-25 0,25 0,-25 25,0-25,0 0,25 0,-24 0,-1 0,0 0,25 0,-25 24,25-24,-25 0,1 0,24 25,-25-25,0 0,0 25,25 0,-25-25,0 25,1-25,24 24,-25 1,-25-25,50 25,0-25,-25 25,1 0,24-25,-25 0,0 25,0-25,25 0,-25 24,25-24,-24 0,-1 0,0 0,25 0,-25 0,-49 0,74 0,-25 0,0 0,0 0,25 0,-24 0,-1 0,0 0,25 25,25 0,-25-25,0 25,0-25,0 25,0-1,0-24,-25 25,25-25,0 25,-25 0,25 0,-25-25,1 24,24-24,-25 0,0 0,0 25,0-25,25 0,-49 25,49-25,-50 0,50 0,-25 0,25 0,-49 0,49 0,-25 0,25 0,-50 0,50 0,-25 0,25 0,-24 0,-1 25,0-25,25 0,-25 0,0 0,1 0,24 0,-25 0,0 0,0 0,25 25,-25-25,25 0,-24 24,-1-24,25 25,-25-25,0 0,0 0,25 25,-24-25,24 0,-25 0,25 0,-25 0,0 0,0 0,25 25,-24-25,-1 0,0 0,25 0,-50 0,50-25,-24 25,24 0,-25 0,0 0,0-25,25 25,-25 0,1 0,-1 0,25-25,-25 25,0 0,0 0,1 0,-1 0,0 0,0 0,25 0,-25 0,50 25,-25-25,25 25,25-25,-50 0,24 0,1 25,0-25,0 0,0 0,-1 0,-24 0,25 0,0 0,-25 0,25 0,-25 0,25 0,-1 0,1 0,-25 0,25 0,0 0,0 0,-1 0,1-25,0 25,0 0,-25 0,25 0,-1 0,1 0,-25 0,50 0,-25 0,-1-25,1 25,25 0,-50 0,25 0,24 0,-49 0,25-25,-25 25,25 0,0 0,-25 0,24 0,26 0,-25 0,0 0,24 0,1 0,-50-24,50 24,-26 0,1 0,-25 0,25 0,0 0,0 0,24 0,-49 0,25-25,49 25,-49 0,0 0,49-25,-49 25,-25 0,25-25,0 25,0 0,-1-25,1 25,0 0,0-24,-25 24,25-25,-25 25,24 0,-24-25,50 0,-50 0,50 1,-26 24,1 0,0-25,0 25,-25-25,25 25,0-25,-1 25,-24 0,50 0,0-49,-26 49,1 0,-25 0,25-25,-25 25,50-25,-50 25,24-25,1 25,0 0,0 0,24-25,-24 25,-25 0,50-25,-25 25,-1-24,1 24,-25 0,25-25,-25 25,50 0,-50 0,49 0,-24 0,-25 0,50 0,-26 0,1-25,0 25,0 0,24 0,-49 0,25-25,0 25,0-25,24 25,-49 0,25-24,-25 24,50 0,-25-25,0 0,-1 25,-24 0,25 0,0-25,0 25,-25 0,74-49,-49 24,0 0,24 0,1 0,-25 1,0 24,-1 0,-24-25,25 25,-25-25,50 0,-50 25,25 0,-1-25,1 25,-25-24,25 24,0 0,0 0,24 0,-24 0,-25 0,25 0,0 0,-25 0,24 0,-24 0,50 0,-25 0,-25 0,49 0,-49 0,50 0,-25 0,0 24,0-24,24 0,-49 0,50 0,-25 0,-1 0,26 25,-25-25,0 0,-1 0,-24 0,25 0,0 0,-25 0,25 0,-25 0,25-25,-1 1,-24 24,0-50,0 25,25 0,-25 1,0 24,25-25,-25-25,25 50,-25-25,0 1,0-1,25 25,-25-25,0 0,0 25,-25 0,0 0,25 0,-25 25,25-25,-25 0,1 0,24 0,-25 25,0-25,0 0,25 0,-25 0,-24 0,49 0,-50 0,50 0,-25 25,1-1,-1-24,0 0,25 0,-50 25,26 0,-1-25,-25 25,25 0,0-25,1 0,-1 0,0 24,0-24,-24 25,49-25,-50 25,25 0,25-25,-49 0,49 0,-50 49,0-49,50 0,-24 0,-1 25,0-25,25 0,-25 0,-24 25,24-25,-25 0,25 0,25 0,-24 0,-1 25,25-25,-25 0,25 0,-50 0,50 0,-24 25,-26-25,25 0,0 0,-24 0,24 0,0 0,-25 0,50 0,-24 0,-1 24,0-24,25 0,-25 0,25 25,-49-25,49 0,-25 25,0 0,0-25,-24 0,24 25,0-25,0 0,25 24,-25-24,25 0,-49 0,49 0,-25 0,25 0,50 25,24-25,25 25,-24-25,-1 25,0-25,-24 0,25 0,49 0,-50 0,-49 0,24 0,-24 0,50 0,-75 0,24 0,1 0,0 0,-25-25,25 25,0 0,-1-50,1 50,0-24,-25 24,25-25,-25 0,0 25,25-25,-1 25,1-25,-25 1,50 24,-50 0,49 0,1 0,-25-25,0 25,-1 0,-24 0,-24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36:23.727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9897 5879,'-24'0,"-1"0,25 0,-25 0,0 0,0 0,25 0,-24 0,-1 0,25 0,-25 0,-25 25,26-25,24 24,-25-24,25 25,-25 0,0-25,25 25,0 0,0-1,0-24,0 25,0 0,0 0,0-25,0 25,0-1,0 1,25-25,-25 25,0-25,50 50,-50-26,0 1,24-25,-24 25,25-25,0 0,-25 25,25-25,-25 25,25-1,-25-24,24 25,1 0,0 0,0-25,-25 0,25 0,24 0,-49 0,25 0,0 0,0 0,-25 0,24 0,1 0,0 0,-25 0,25 0,0 0,-1 0,-24 0,25 0,-25 0,25 0,0 0,-25-25,25 0,-25 25,0-25,49-24,-49 49,0-50,0 50,0-25,0 1,0-1,25 25,-25-25,0 0,0 0,0 25,0-24,0-26,-25 50,0-25,25 0,0 25,-24-49,24 49,-25-25,0 25,25-25,-25 25,25-25,-25 1,25 24,-24-25,-1 25,25 0,-25 0,25 0,-25-25,0 25,25-25,-24 25,24-25,-50 25,50 0,-25 0,25 0,-25 0,25 0,-24 0,-1 0,25 0,-25 25,25 0,-50-25,50 50,-24-50,24 49,0-49,-25 25,25-25,-25 25,25 0,0-1,0-24,0 50,0-50,0 0,25 0,0 0,-1 0,1 0,-25 0,25 0,0 0,0 0,-25 0,24-25,-24 25,25 0,-25 0,25-25,0 25,0 0,-25 0,24 0,1 0,0 0,0 25,-25 0,25-25,-25 25,0 24,0-49,0 25,0-25,0 50,0-25,0-1,24-24,-24 0,50-24,-50 24,25-25,-25 0,49 0,-49 25,25 0,0-25,-25 25,25 0,0 0,-25 0,0 25,0-25,0 50,0-25,-25-25,25 49,0-49,-25 25,0-25,25 0,-25 0,1 25,-1-25,25 25,-25-25,25 0,-50 24,50-24,0 50,0-50,0 0,25 0,25 0,-50 0,25-25,-25 25,24-25,1 1,-25 24,0 0,-25 0,1 24,24-24,-25 25,25 0,-25-25,25 25,0-25,-25 0,25 0,-25 0,1 0,-1 0,25 0,0 0,0 0,0-25,0 0,0 0,0 25,0-24,0-1,0 0,0 25,0-25,0 0,0 1,0 24,0-25,0 0,-25 25,0 0,0 0,25 0,-24 0,-1 0,0 25,25-25,-25 0,25 25,-25-25,1 0,24 24,-25-24,25 25,0 0,0-25,49 25,-24 0,0-25,-25 24,25-24,0 0,-1 0,-24 0,50 25,-50-25,25 0,-25 0,25 0,-1 0,1 0,-25 0,25 25,-25-25,25 0,-25 0,-25 0,25 0,-50 0,26 0,24 0,-25 0,0 0,25 25,-25-25,25 0,0 25,0-1,0-24,0 25,50-25,-50 0,25 0,-1 0,1 0,-25 0,25 0,0 0,0 0,-25 0,24 0,1 0,0 0,0-25,0 25,-25 0,25-24,-1-1,1 0,0 0,-25 25,0-25,0 1,0 24,25-50,-25 50,0-25,0 25,0-25,0 25,-25-24,25-1,-25 25,25 0,-25 0,1 0,24-25,-25 25,25 0,-25 0,25-25,-25 0,0 25,25 0,-25 0,25-24,-24 24,-1 0,0 0,25 0,-25 0,0 0,1 0,24 0,-50 0,50 24,0-24,-25 25,25-25,-25 25,1 0,24-25,-25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37:29.254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10443 6350,'-25'-25,"25"25,0 25,-24-25,24 25,-25-25,25 25,0-1,0-24,0 25,-25-25,25 25,0-25,-25 0,25 0,-25 25,0-25,1 0,24 0,-25 25,25-1,0-24,0 25,0 0,25-25,-1 0,1 0,0 0,0 0,0 0,-25 0,25 0,-1 0,26 0,-50 0,25-25,-25 25,25 0,-25 0,24 0,1 0,0 0,-25 0,25 0,0 0,-25 0,24 25,1 0,0-25,-25 25,25-25,-25 0,25 24,24 1,-24-25,-25 25,25-25,-25 0,25 25,-1 0,1-25,-25 24,25-24,0 0,-25 0,25 25,-25-25,24 0,1 25,0-25,-25 0,50 0,-50 25,24-25,1 0,0 0,-25 25,25-25,0 0,-1 25,-24-25,25 24,-25-24,25 0,-25 25,25-25,0 25,-25-25,25 25,-25-25,24 25,-24-25,0 24,25 1,0-25,-25 25,0-25,25 25,-25-25,25 25,-1-1,-24-24,0 25,25-25,-25 25,25 0,-25-25,25 25,0-25,-1 0,-24 0,25 0,0-25,0 0,0 0,-25 0,0 1,24 24,-24-25,0 0,0 0,0 25,50-49,-50 49,25-25,-25 25,25-25,-1 0,-24 25,0-49,-24 49,-1 0,0 0,-25 0,26 0,-1 0,25 0,-25 0,0 0,0 0,25-25,-24 25,-1 0,0-25,25 25,-25-25,25 0,-49 25,49-25,-25 25,25-24,-25 24,0 0,25-25,-25 25,25 0,-24-25,24 25,-25-25,0 25,25-49,0 49,0-25,0 0,-25 0,25 25,0-25,0 25,-25-24,0-1,25 25,-24-25,24 25,-25 0,0 0,0 0,25 0,-25 0,1 0,-1-25,25 25,-25 0,0 0,-24-49,49 49,-25 0,0 0,0-25,25 25,-25 0,25 0,-49-25,49 25,-25-25,25 0,-25 25,0-49,-24 49,49 0,-25-25,25 25,-50-50,50 50,-24 0,24-24,-50 24,50 0,-25 0,0 0,1 0,24 24,0 1,-25 0,0-25,25 25,0 0,-25-25,25 24,0-24,0 25,0 0,0 0,0-25,50 25,24-25,-49 24,0-24,0 0,-1 0,-24 0,25 0,0 0,0 0,-25 0,25 0,-1 0,1 0,-25 0,25 0,0 25,-25-25,25 25,-1 0,1-25,25 0,-50 25,25-25,-1 49,1 1,0-1,0-49,0 25,-25 0,24 0,-24-25,50 25,-50-1,25 1,-25-25,25 0,-1 25,1-25,0 0,0 25,-25-25,50 25,-50-25,24 0,-24 0,50 49,-50-49,25 0,-25 0,25 25,-1-25,1 0,-25 50,25-50,0 25,0-25,-25 24,24 1,1-25,-25 0,25 0,-25 0,0 0,0-25,0 25,0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39:29.789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13916 9153,'0'0,"-25"0,0 50,0-50,25 24,-24-24,24 0,-25 25,25-25,-25 25,25 0,0 0,0-25,0 24,0 1,0 0,0-25,0 25,0 0,0-1,0-24,0 25,0 0,0 0,0-25,0 25,0-1,0-24,0 25,0-25,25 0,-25 0,25 0,-1 0,1 0,-25 0,25 0,0 0,0 25,-25-25,24 0,1 0,0 0,-25 0,25 0,-25 0,25 0,-25 25,24-25,1 25,0-1,0-24,-25 25,25-25,-1 25,1 0,0 0,0-25,0 0,-25 24,24 1,1 0,-25-25,25 0,-25 0,50 25,-50 0,24-25,-24 0,25 0,0 0,0 0,-25 24,0-24,0 0,0 0,0 0,-25-24,0 24,25-25,-25 25,25 0,-24 0,24 0,-25 0,0 0,25 0,-25 0,0 0,1 0,24 0,-25-25,25 25,-25 0,25-25,-25 25,0 0,1-25,24 25,-50 0,25-24,0 24,25 0,-49 0,49-25,-25 25,25 0,-25-25,25 25,-25 0,1 0,24 0,-25-25,25 25,-25-25,0 25,25-24,-25 24,1 0,-1 0,25-25,-25 25,25-25,-25 25,25 0,-25-25,25 0,-24 25,24-24,0 24,0-50,0 50,0-25,0 25,0-49,0 49,0-25,0 25,0-50,0 50,0-25,0 25,0-49,0 49,0-25,24 0,-24 0,25 25,-25-24,25-1,25 0,-26 25,-24-25,25 0,0 25,-25-24,0 24,25-25,-25 25,25-25,-25 0,24 25,1-25,-25 25,25 0,-25 0,25-25,0 25,-1 0,-24-24,25 24,0 0,0 0,0-25,24 25,-24 0,0 0,-25 0,25 0,-1 0,1 0,-25 0,25 0,0 0,0 0,-25 0,24 0,1 0,-25 0,25 0,0 0,0 0,-25 0,25 0,-1 0,1 0,-25 0,25-50,0 50,0-25,-25 25,0-49,24 49,-24-25,0 25,0-50,0 50,0-24,0 24,0-50,25 50,-25-25,0 25,0-25,25 1,-25 24,0-25,0 25,25-50,-25 50,0-25,0 25,25-24,-25 24,24 0,-24 0,25 0,0 0,0 0,-25 0,25 0,-1-25,-24 25,0-25,0 25,-24-25,24 25,-25 0,25 0,-50-25,50 25,0 0,0 0,25 0,0 0,-25 25,0-25,25 25,-1-25,-24 25,25 0,-25-25,0 24,25-24,-25 25,0-25,0 25,25 0,0-25,-25 25,0-1,24 1,-24-25,50 25,-50-25,25 0,0 0,-1 25,-24 0,25-25,-25 0,25 0,0 0,-25 24,25-24,-25 0,24 0,-24 0,25 0,0 25,-25-25,25 0,-25 25,25-25,-1 25,1-25,-25 0,25 25,0-25,-25 24,25 1,-25-25,24 25,-24-25,0 25,25 0,-25-1,25-24,-25 25,25 0,-25-25,0 0,-25 0,0 0,0 0,25 0,-24 0,-1 0,-25 0,50-25,-25 25,1 0,-1-25,25 25,-25-24,0 24,0 0,25-25,-24 0,-1 0,0 25,0 0,25-25,-25 25,1-24,24 24,-25-25,0 25,0-25,25 25,0-25,0 0,-25 1,25 24,0-25,0 0,0 0,0 25,0-25,0 1,0-1,0 25,0 0,0 0,25 0,-25 0,25 0,25 25,-26-1,-24-24,25 25,0 0,-25 0,25 0,-25-1,0 26,0-50,0 25,25-25,-1 49,1-49,-25 0,50 0,-50 0,25 0,-25 25,49-25,-24 0,0 0,0 50,-1-50,-24 0,25 0,-25 25,25-1,0 1,0-25,-25 25,25-25,-25 25,49 0,-49 0,50 24,-50-49,25 25,-25-25,24 25,-24 0,0-25,25 24,-25-24,25 25,0 0,-25-25,0 25,25-25,-25 25,0-25,24 24,-24 1,0-25,0 25,25 0,-25 0,0-25,0 24,0-24,0 25,0 0,0-25,0 50,25-26,-25-24,0 50,0-25,0-25,0 49,0-49,0 25,0-25,0 50,0-50,0 25,0-25,0 49,0-49,0 25,25-25,-25 25,0 0,25-25,-1 0,-24 0,25 24,-25-24,25 0,0 25,0 0,-25-25,0 25,49 0,-49 0,0-25,0 24,25-24,-25 50,0-50,0 25,0-25,-25 0,25 0,-25 0,1 25,-1-1,0-24,25 25,-25-25,25 25,-49 0,49 0,-25-25,25 24,-25 1,25-25,-25 25,0-25,25 0,-24 0,24 0,-50 0,50 0,-25 0,25 0,-25 0,1 0,24 0,-25 0,0-25,0 25,25 0,-25 0,25 0,-24-25,24 25,-25 0,0 0,25 0,-25 0,0 0,0 0,25 0,-24 0,-1 0,0-24,-25 24,50 0,-24-25,-1 25,0 0,25-25,-25 25,25 0,-49 0,24-25,0 0,0 25,25 0,-25 0,1-24,-1 24,25 0,-25 0,0-25,0 25,25-25,-24 25,-1 0,0 0,25 0,-25 0,0 0,1 0,24 0,-25 0,0 0,0 0,25 0,-25 0,1 0,-1 0,25-25,-25 25,0-25,25 1,-25 24,25 0,-24 0,24 0,-25-25,0 25,25 0,-25 0,25-25,-25 25,1-25,24 0,-25 25,25 0,-50-25,50 25,-25 0,-49-24,74-1,0 25,-25-25,25 0,-25 25,0 0,25-25,-24 1,-26-1,25 0,25 0,-25 0,25 1,-24 24,24-25,-25 25,25-25,-25 25,25-25,-25 0,25 25,-25-24,1 24,-1-50,25 50,-25-25,0 25,25 0,-25-25,25 1,0 24,-24-25,24 25,-25-25,25 25,0-25,0 0,0 1,0-1,49-25,26 25,-50 1,24-1,1 25,-1 0,-24-25,0 25,0 0,0 0,-25 0,24 0,1 0,0 0,-25 0,50 25,-26-25,1 0,-25 0,25 0,0 0,0 0,24 0,-49 0,25 0,-25 0,50 0,-50 0,49 0,-24 0,0 0,0-25,0 0,-1 0,-24 1,25 24,-25-25,0 0,0 0,0 0,0 25,25-49,0 49,-25-25,0 25,0-25,-25 0,0 25,25 0,-49 0,-1 0,25 0,25 0,-25 0,1 0,24-25,0 25,24 0,1 0,0 0,-25-24,25-1,0 25,-1 0,-24-25,0 25,25-25,-25 25,25 0,0 0,-25 25,25-25,-25 50,24-50,1 24,25 1,-1 0,-24 0,0-25,-25 0,25 0,0 25,-25-25,49 24,-49 1,25-25,-25 0,25 0,-25 25,25-25,-1 25,1 0,-25 0,25-25,0 0,-25 0,49 24,-49 1,25 0,-25-25,25 0,-25 25,25-25,-25 25,0-1,0-24,25 25,-1 0,1 0,-25-25,0 25,25-25,-25 24,25 1,0-25,-25 25,0-25,25 25,-25 0,24-1,-24-24,25 25,0 0,0 0,-25-25,0 25,25-1,-25-24,0 25,0-25,24 25,-24 0,0 0,0-25,0 24,25 1,-25-25,0 25,0-25,25 25,0-25,-25 0,25 25,-25-1,0-24,0 25,0-25,24 25,-24 0,0-25,0 25,0-25,25 24,-25-24,0 25,0 0,25-25,-25 25,0-25,0 25,25 0,-25 24,0-49,0 25,0-25,0 25,0 0,0-1,0-24,-25 0,25 0,-50 0,50 0,-49-24,-1 24,50-25,-25 25,1-25,-1 0,25 25,-25-25,0 25,-24-24,49 24,-25 0,-25-25,50 25,-25-25,0 25,25 0,-24 0,24 0,-50 0,50 0,-25 0,25 0,-49-25,24 25,0-25,0 25,25 0,-25 0,-49 0,74 0,-50-25,26 25,24 0,-25 0,0 0,0 0,25 0,-25 0,1 0,-1 0,25 0,-25 0,0 0,0-24,25 24,-24-25,-1 25,0 0,25 0,-50-25,50 25,-24 0,-1 0,0-25,25 25,-25-25,0 1,1 24,-1-25,0 25,25-25,-25 0,25 25,-49-49,49 49,-25-25,25 25,-25 0,25 0,-25-25,0 25,25-25,-25 25,25-25,-24 25,-1-24,25 24,-25-25,0 0,0 25,-24 0,24-50,0 50,0 0,1 0,-1 0,25 0,-50 0,25 0,25 0,-49 0,24 0,0 0,25 0,-25 0,1 0,-1 0,25 0,-25 0,0 0,0 0,25 0,-24-24,-1 24,0-25,25 25,50 0,-1 0,26 0,24 0,-50 0,26 0,-26 0,-49 0,25 0,0 0,0 0,24-25,-49 25,50-25,-50 25,50 0,24-25,1-24,-51 49,1 0,0 0,0 0,0-25,-25 25,49 0,-49 0,50-50,-50 50,25 0,-1 0,1-24,-25 24,25 0,25-25,-26 0,26 0,-25 25,24-25,-24 25,0 0,0 0,0 0,-1-24,1 24,-25-25,25 25,0 0,-25 0,25 0,-25 0,24 25,1-25,-25 24,25 1,-25-25,50 0,-50 25,24-25,-24 0,25 25,0 0,-25-25,0 24,25 1,0 0,-25-25,24 25,-24-25,50 25,-50-1,25 1,-25-25,50 25,-50 0,24-25,-24 25,50-25,-50 24,25 1,-25-25,0 25,25-25,-1 25,-24 0,0-25,25 24,-25 1,0 0,0-25,0 25,0 0,0-1,25-24,-25 25,0 0,25 0,-25-25,0 25,0-1,0 1,0-25,0 25,0 0,0-25,0 25,0-1,-25-24,-25 0,-24 0,49 0,0-24,1 24,-1 0,25 0,-25-25,0 0,0 0,0 25,25-25,-24 1,-1 24,25-25,-25 25,25-25,-25 0,0 25,25-25,-24 1,24-1,-50 0,50 25,-25-25,25 0,-25 25,1 0,-1-24,25 24,-25 0,0 0,25-25,-49 25,-1-25,25 25,0 0,-49-25,49 0,0 25,-24 0,49 0,-25-24,-25 24,50 0,-24 0,24 0,-50 0,25 0,0 0,1 0,24 0,-25 0,0 0,0 0,25 0,-25 0,1 0,-26 0,50 0,-25 0,25 24,25-24,0 0,0 0,-1 0,1 0,0 0,-25 0,25 25,0-25,-1 0,1 0,25 0,24 0,1 0,-26 0,1 0,-25 0,-1 0,1 0,-25 0,25 0,0 0,0 0,-25 0,24 0,1 0,0 0,0 50,0-50,-1 0,-24 0,50 0,-50 0,25 0,-25 0,49 0,-24 0,-25 0,50 0,-50 0,25 0,-25 0,49 0,-49 0,25 0,-25 0,50 25,-25-1,-1-24,-24 25,0-25,0 25,0 0,50 24,-50-49,0-24,-25-26,25 50,-25-25,1 25,-1-25,-50 1,75-1,-25 0,25 25,-24 0,-1-50,0 50,0 0,25 0,-25-24,25 24,-24 0,24 0,-25 0,0-50,-25 50,50 0,-24 0,24 0,-50 0,50 0,-25 0,25-25,-49 25,49 0,-25 0,-25 0,25 0,-24 0,24 0,0 0,-24 0,24 0,25 0,-50 0,50 0,-25 0,25 0,-49 0,-1 0,25 25,-24-25,24 0,0 0,0 25,25-25,-24 25,24-1,0 1,0 0,0 0,0-25,24 0,1 25,25-25,-1 24,26-24,-26 25,-24-25,50 0,-51 0,-24 0,50 0,-50 25,25-25,24 0,-24 25,0-25,25 0,-26 0,51 0,-50 0,24 0,-49 0,25 0,0 0,0 0,-1 0,1 0,0 0,-25 0,25 25,0-25,-25 24,24-24,-24 0,0 0,0 0,0 0,-49 0,49 0,-25 0,-49 0,49 0,-25 0,25 0,-49 0,74 0,-25 0,0 0,1 0,24 0,-25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39:54.358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17885 10790,'-25'0,"0"-50,0 50,25 0,-25 0,1 0,-1 0,25 0,-25 0,0 0,0 0,25 0,-25 0,1 0,-1 0,0 25,25-25,0 25,-25-25,0 25,25-25,-24 25,-1-25,0 24,25-24,-25 25,25-25,-25 25,1 0,-1 0,25-25,-25 0,0 24,25 1,0-25,0 25,0-25,-25 25,25 0,0-25,-49 24,49 1,0 0,-25-25,25 25,0-25,-50 50,50-26,-24 1,-1 25,25-50,-25 25,25-25,0 24,-25 1,25-25,0 25,0 0,0-25,-25 25,1-1,24 1,0-25,0 25,0 0,0 0,0-25,0 24,0 1,0-25,0 25,24-25,-24 25,0 0,25-25,-25 24,25-24,-25 25,25-25,0 0,24 25,-49 0,0-25,25 25,-25-25,25 0,0 0,-1 0,-24 0,25 24,0-24,0 0,-25 25,25-25,-1 0,1 0,-25 0,25 0,0 0,0 0,-25 0,24 0,1 0,0 0,0 0,0-25,-1 25,-24 0,50 0,-50-24,25 24,0-25,-25 0,0 25,25-25,-25 25,0-49,0 49,49-25,-49 0,0 0,0 0,0 1,25 24,-25-25,0 0,0 0,25 0,0 25,-25-24,0-1,0 25,24-25,-24 25,0-25,50 0,-50 1,25 24,-25-25,25 0,-1 25,-24 0,25 0,-25 0,0 25,0-25,0 25,0-1,0 1,0-25,0 25,0 0,0 0,0-25,-25 49,1-49,24 25,0-25,-25 25,25-25,-25 25,0-1,0-24,25 0,-24 25,-1-25,25 25,-25 0,25-25,-50 25,50-25,0 24,-24-24,24 25,-25 0,0-25,25-25,0 25,0-25,0 25,0-24,0-1,0 0,0 25,0-25,0 0,0 1,25-1,-25 0,25 0,-1 25,-24-25,25 1,-25 24,0-25,25 25,0-25,-25 25,0-25,25 0,-25 25,24 0,1-24,0 24,-25 0,25-25,0 25,24 0,-49 0,25 49,0-24,-25-25,0 0,0-25,25 25,-25-24,0-1,24 25,-24-25,25 25,-25-25,25 25,-25-25,25 1,-25 24,25 0,-1 0,26 0,-50 0,25 0,-25 0,49 0,-49 0,25 0,-25 0,50 0,-50 0,25 0,-25 0,49 0,-49 0,25 0,-25 0,50 0,-50 0,24 0,-24 0,25 24,-25-24,25 0,0 0,-25 0,25 0,-1 0,1 0,-25 0,25 0,0 0,0 0,-25-24,25 24,24-50,-49 50,25-25,0 25,-25 0,0-25,0 0,0 25,-25-24,25 24,-25 0,25 0,-25 0,1 0,-1 0,25 0,-25-25,25 0,-25 25,0 0,25 0,-25 0,25-25,-24 25,-1-25,25 25,-25-24,25-1,-25 25,25 0,-25-25,1 25,24-25,-25 0,25 25,0-24,0 24,-25-25,25 25,-25-25,25 0,0 25,0-25,0 25,-25-24,25 24,-24-25,24 0,-25 25,0 0,25 0,-25 0,25 0,-49 0,49 0,-25 0,25 0,-25 0,25 0,-25 0,0 25,25-25,-24 0,-1 0,0 0,-25 25,50-25,-24 0,24 0,-50 0,25 24,0 1,25-25,-24 0,-1 0,25 0,-25 0,0 0,25 0,-25 0,1 25,-1-25,0 50,0-50,0 24,25-24,-24 50,-1-50,0 25,25 0,0-1,0-24,-25 25,25-25,-25 25,0 0,1 24,-1-49,25 25,-25-25,25 25,-25 0,25 0,-25-25,25 25,-24-1,24-24,-50 0,50 25,-25-25,25 0,-25 25,1 0,-1 0,0-25,0 24,25-24,-25 25,1-25,-1 25,25 0,-25 24,25-49,-25 25,25-25,0 50,0-50,0 25,0-25,0 24,0 1,0-25,0 25,25-25,0 0,0 0,-1 0,1 0,-25 0,25 0,0 0,0 0,-25 0,24 0,1 0,0 0,-25 0,50 0,-26-25,1 25,-25 0,25 0,0 0,0-25,-25 25,24 0,-24-24,50-1,-50 25,25-25,-25 25,25 0,-25-25,0 25,0-25,0 1,0-1,0 25,0-25,0-25,0 26,-25-1,0 25,25 0,-50-25,26 0,-1 25,25 0,-25 0,25 0,0 0,0 25,-25-25,0 25,25-25,0 25,0-1,0 1,0-25,0 25,0 0,0-25,0 25,0-25,25 0,25 0,-25-25,-1 0,1 25,0-25,-25 0,25 25,0-24,0 24,-1-25,-24 25,25-25,25 0,-50 0,25 1,-25 24,49-25,-49 25,50-50,-50 50,25-25,-25 25,24-25,1 1,-25 24,25-25,25-25,-50 50,24-25,1 1,-25 24,25-25,-25 25,25 0,0 0,-1 0,1-25,0 0,-25 25,25 0,-25 0,25 0,-1 0,-24 0,25 0,-25 0,25 25,-25-25,0 25,0-25,50 49,-50-49,24 25,1-25,-25 25,0-25,-25 0,1 0,-1 0,0 0,25 0,-25 0,0-25,1 25,24 0,-25 0,0-25,0 25,25 0,-25 0,1 0,-1 0,25 0,-25 0,0-24,25 24,-25 0,25 0,-24 0,-1 0,0 0,0 24,0-24,1 0,-1 25,25-25,-25 25,25-25,-25 0,0 25,1-25,24 25,-25-25,0 24,25-24,-25 25,25 0,0-25,-49 50,24-50,0 25,0-1,25 1,-25-25,25 25,-25 0,25 0,-24-25,24 24,0-24,-25 25,25 0,-50-25,50 25,0-25,-25 25,1-1,24-24,-25 0,25 25,-25-25,25 25,-50 0,50-25,-49 25,49-25,-25 24,25-24,-25 25,0-25,1 0,24 0,0 0,24-25,1 25,-25 0,25 0,25-24,-50-1,24 25,1 0,0-25,-25 25,25 0,0 0,-1 0,-24-25,50 0,-50 25,25-24,-25 24,25 0,-1 0,1 0,0-25,0 25,-25-25,50 25,-50 0,24-25,-24 25,25 0,0 0,-25 0,25-25,0 25,-1 0,-24 0,50 0,-25 0,-25-24,25-1,-25 25,24 0,1 0,-25-25,25 25,0 0,0 0,-25-25,0 0,24 25,1 0,0 0,-25 0,25 0,0 0,-1 0,-24 0,25 0,0 0,0 0,-25 0,25 0,-25-24,24 24,-24 0,25 0,0 0,0 0,-25 0,25 0,-1 0,1 0,-25-25,25 25,-25 0,0 0,-25-25,0 25,1-25,24 25,-50 0,25 0,25 0,-25 0,1 0,-1 0,0 0,0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40:30.557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10790 11658,'0'-25,"-24"25,-1 0,0 0,25 0,-25 25,0-25,1 0,24 0,-25 0,0 25,25-25,-25 25,0 0,1-1,24-24,-25 25,25-25,-25 25,25 0,-25-25,25 25,-25-25,25 24,-24 1,24-25,0 25,-25 0,0 0,0-1,0 1,0 25,25-50,-24 25,24-1,0-24,0 25,-25 0,25 0,-25-25,25 25,-25-25,25 25,-49-1,24-24,25 25,-50-25,50 0,-25 0,25 0,-24 0,-1 0,25 25,0-25,-25 25,25 0,0-25,0 24,0 1,0 0,0-25,0 25,0 0,0-1,0-24,25 25,0 0,-1 0,1-25,-25 0,25 0,0 0,-25 0,25 25,-1-25,1 0,-25 0,50 0,-25 0,-1 0,26 0,-50 0,25 0,-25 0,0 24,-25 1,0-25,0 0,25-25,-24 25,24-24,0 24,-25-25,25 25,0 0,0 25,0-1,0 1,0-25,25 0,-25 0,24 0,1 0,25 25,-50-25,25 25,-25 0,25-25,-1 0,-24 0,25 0,0 0,0 0,-25 0,25 0,-1 0,1 0,0 24,-25-24,25 0,0 0,24 0,-49 0,25 0,25 0,-50 0,24 0,-24 0,50 0,-50 0,25 0,-25 0,49 0,-24 0,0 0,25 0,-50 0,24 0,-24 0,25 25,-25-25,50 0,-50 25,25-25,-25 0,24 0,1 0,0 0,-25 0,25 0,0 25,-1-25,1 0,25 25,-50-25,25 0,-25 0,25 24,-1-24,1 0,-25 0,25 0,0 0,0 0,-25 0,49 25,-49-25,25 0,-25 0,25 0,0 25,-1-25,-24 0,25 0,0 0,0 0,-25 0,25 0,-1 0,1 0,-25 25,25-25,0 0,0 0,-25 0,24 0,1 0,0 0,-25 0,25 0,49 0,-74 0,25 0,0 0,0 0,-25 0,24 0,1 0,0 0,-25 0,50 0,-26 0,-24-25,25 0,0 25,0-25,-25 25,25-24,-1-1,1 25,-25-25,25 25,-25-25,25 0,-25 25,25-24,-25 24,25-25,-1-25,-24 50,25 0,-25-25,25 1,0-1,0 0,-25 25,24-25,1 25,0-25,-25 1,25 24,0-25,-1 25,-24-25,0 0,25 25,0-25,-25 25,25 0,-25-24,0-1,0 25,25-25,-1-25,1 50,0-24,-25-1,0 25,50-25,-50 0,24 0,-24 0,25 25,0-24,0-1,-25 0,49 0,-49-24,25 49,0-25,-25 25,25-25,-25 0,25 0,-1 25,-24-24,25-1,-25 0,0 0,0 25,25-25,-25 25,0-24,0-1,0 0,0 25,0-25,0 0,0 1,0 24,0-50,0 50,-25-25,25 25,0-25,0 1,0-1,-25 25,1-50,24 50,0-25,0 25,0-24,0-1,0 0,0 25,0-25,0 0,0 1,0 24,0-25,0 0,0 0,-25-25,25 50,0-24,0 24,0-25,0-25,0 25,0 25,0-24,0-1,0 0,0 25,0-25,0 0,0 1,-25 24,25-25,0 25,0-25,-25 25,25-25,-25 0,25 25,-24-24,-1 24,25-25,-25 25,25 0,-50-25,50 25,-24 0,24-25,-25 25,0-25,25 1,-25 24,25-25,-25 25,1 0,24-25,-25 25,25-25,0 0,-25 25,25-24,-25-26,25 50,-25-25,1 0,-1 1,25 24,-25-25,25 0,-50 25,50 0,-24-25,24 25,-50 0,25 0,25 0,-49 0,24 0,0 0,0 0,25 0,-25 0,0 0,1 0,24 0,-25 0,0 0,0 0,25 0,-25 0,1 0,-1 0,25 0,-25 0,0 0,0-25,25 25,-49-24,49 24,-25-25,25 25,-25 0,0-25,25 0,-24 25,24 0,-25-25,0 25,0 0,0 0,1 0,-1 0,25-24,-25 24,0 0,0 0,25 0,-24 0,-1 0,0 0,25 0,-25 0,0 0,1 0,-1 0,0 0,0 0,0 0,25 0,-24 0,-1 0,0 24,-25-24,26 25,-1 0,0 0,0-25,25 25,-25-1,0 1,1 0,24 0,-25-25,0 49,25-24,0 0,0-25,0 25,-25-25,0 49,25-49,0 25,0 0,0 0,0-25,0 25,0-25,-24 49,24-24,0 0,0 0,0-25,0 24,0 1,0 0,0 0,0 0,0-25,0 24,0 1,0-25,0 25,0 0,0 0,0-25,0 24,0 1,0-25,0 25,0 0,0 0,0-25,0 24,0 1,0 0,0-25,0 25,0 0,0 0,-25-25,0 24,25 1,-25-25,25 25,0-25,-25 25,1-25,-1 25,-25-25,25 0,1 49,-1-49,25 0,-25 0,25 0,-50 25,50-25,-24 0,24 0,-25 25,0 0,25-25,-25 24,25-24,-49 50,24-50,0 25,25 0,0-1,-25 1,0 0,25-25,-24 50,24-50,-50 24,25 51,0-75,25 25,-24-1,-1 1,25-25,0 25,-25 0,25 0,-25-1,0 26,25-50,-25 25,1 24,-1-49,0 50,25-50,0 50,0-25,0-1,0-24,0 25,-25-25,0 25,25-25,0 25,0 0,25-25,25 0,24 0,-49 0,50 0,-51 0,51 0,-75 0,49 0,-24 0,-25 0,50 0,-25 0,-25 0,49 0,-24 0,0 0,-25 0,25 0,-1 0,1 0,-25 0,50 0,-25 0,24 0,-49 0,25 0,-25 0,50 0,-50 0,24 0,-24 0,100 49,-51-49,1 0,-1 25,-49-25,25 0,0 0,0 25,0-25,24 49,-24-49,50 25,49-25,-25 50,-25-50,-24 0,24 0,1 0,-75 0,24 0,-24 25,50-25,-50 0,25 0,0 24,-1-24,-24 0,25 0,-25 0,0 25,0-25,-25 0,1 0,-1 0,25 0,-50 0,1 0,24 0,0 0,-49 0,49 0,0 0,-25 0,50 0,-24 0,24 0,-50 0,50 0,-25 0,25 0,-49 0,24-25,25 25,-75-24,1-1,24 25,1 0,-26 0,50 0,25 0,-24 0,-1 0,0 0,25-25,-25 25,25 0,-25-25,1 25,24 0,-25 0,0-25,0 25,25 0,-25 0,1 0,-1-24,25 24,-50-25,25 25,1 0,-51 0,26 0,-1-25,0 25,26 0,-1 0,0 0,0 0,0 0,-24-25,49 25,-50 0,25 0,1 0,-26 0,50 0,-25 0,25-25,0 1,0-1,25 0,-25 0,25-24,-25-1,25 25,-1-25,1 26,25-51,-25 50,-1-24,-24 24,25-49,0 74,-25-25,25 25,0 0,-1-50,1 50,0 0,0-25,-25 1,25 24,-1-25,-24 25,25 0,0 0,0 0,0 0,-25 0,24 0,1 0,25 0,-50 0,25-25,-1 25,1 0,0 0,25-50,-26 26,1 24,-25-25,25 25,0-25,0 0,-25 25,0-25,24 1,1-1,-25-25,0 50,0-25,0 25,0-49,0 49,0-25,0 25,-25-50,25 50,-24-24,24 24,0-50,0 50,0-25,0 25,0-50,0 50,0-24,0 24,0-50,0 50,0-25,0 25,0-49,0 49,0-25,0 25,0-50,0 50,0-25,0 25,0-49,0 49,0-25,0 25,0-50,0 50,0-24,0 24,0-50,24 25,-24 0,25 25,0-24,0-1,-25 0,25 25,24 0,-49 0,50-50,-50 50,25 0,0 0,-25 0,49 0,-24 0,25 0,-50 0,24 0,-24 0,50 0,-50 0,25 0,-25 0,49 0,-49 0,25 0,-25 0,50 0,-50 0,25-24,-25 24,49 0,-49 0,0-25,0 0,0 25,-25 0,1-25,24 25,-50 0,25 0,0 0,-24 0,24 0,-49 0,74 0,-75 0,50 0,-24 0,-1 0,25 0,1 0,24 0,-25 0,25 0,-25 25,0 25,0-50,25 24,-25-24,25 25,0 0,-49 25,49-1,0-49,0 25,0 0,0 0,0-25,0 24,-50 1,25 0,25-25,0 25,0 0,0-1,0-24,0 25,0 0,0 0,0-25,0 25,0-1,0 1,0-25,0 25,0 0,0 0,0-25,0 24,0 1,0 0,0-25,0 25,0 0,25-50,25 25,-25-50,24 25,-24 25,0-24,-25 24,0-25,25 0,-25 0,25 25,-1-25,-24 1,0-1,50 0,-50 0,0 0,25 1,-25 24,0-25,25 0,-1 0,-24 25,25-49,-25 49,25-25,0 25,-25-25,0 0,25 25,-25-25,49 1,-49-1,25 25,0 0,0-25,-25 25,24 0,1 0,0 0,0 0,0 0,-1 0,1 0,0 0,0 0,0 0,-25 0,24 0,1 0,-25 0,25 0,0 0,0 0,-25 0,24 0,1 0,0 0,-25 0,50 0,-50 0,49 0,-49 25,50-25,-25 0,24 0,-24 0,0 0,0 0,-25 0,25 0,-1 25,1-25,-25 0,25 0,0 0,-25 24,25 1,-25 0,24-25,1 25,-25-25,25 25,-25-1,25-24,0 25,-25 0,49 0,-49-25,25 25,-25-1,0 1,25-25,-25 25,25-25,-1 25,-24 0,0-1,50 1,-50 0,25-25,-25 25,25 0,-25-25,24 24,-24 1,25 25,0-50,-25 25,50 24,-26-49,-24 50,0-50,25 25,-25 24,0-49,25 25,-25 0,0 0,0-25,0 49,0-24,0 0,0-25,25 25,-25 0,0-1,25 1,-25 0,0 0,0-25,0 25,0-1,0 26,0-50,-25 0,-25 25,25 0,1-1,-1-24,0 25,0-25,25 0,-49 25,24 0,0 0,25-25,-25 24,0 1,25-25,-24 25,-1-25,0 0,-25 50,1-26,24-24,25 25,-25 0,-24 0,49-25,-25 25,-25 0,25-25,25 24,-24-24,24 25,-50 0,25 0,0 0,-24-25,24 49,0-49,0 0,25 0,-25 25,25-25,-49 25,24-25,0 49,-24-24,49-25,-50 25,50-25,-25 25,25 0,-25-25,1 0,24 0,-25 24,25-24,-25 25,25-25,0 0,25 0,-25 0,25-25,-1 25,1 0,-25 0,25 0,0-24,24-26,-24 50,25-25,-25 25,-1-25,-24 25,25-24,-25 24,25 0,-25 0,50-25,-50 25,49-25,1 0,-25 0,0 25,-25 0,-50 0,50 25,-25-25,0 25,25-25,-25 0,25 25,-24 0,-1-25,0 24,25-24,-25 25,0 0,25-25,-24 0,-26 0,50 25,-25-25,25 0,-49 0,49 0,-25 0,25 0,-25 0,0-25,0 0,25 25,-49-25,24-24,-25 24,26-25,-1 50,25-24,-50 24,25-25,1 0,24 0,-25 25,25 0,-25 0,0 0,0-49,1 49,-1 0,-25 0,25 0,-24 0,24 0,-25 0,50-25,-24 25,-1 0,0 0,25 0,-25 0,0 0,-24 0,49 0,-25-50,0 50,0 0,0 0,25 0,-24 0,-1 0,-25 0,-24 0,-1 0,26 0,24 0,-49 0,24 0,25 0,25 0,-49 0,24-25,0 25,25 0,-25-25,0 25,1 0,24 0,-25-24,25 24,74-25,-49 25,0 0,-25-25,25 25,-1 0,1 0,-25 0,50 0,-25 0,24 0,-49 0,50 0,-1 0,-49 0,25 0,0 0,0 0,-25-25,25 0,-25 25,24 0,-24-24,50 24,0-25,-26 25,1-25,-25 25,25 0,0 0,-25 0,25-25,-25 25,24-25,1 1,-25 24,0-50,0 50,0-25,0 25,0-49,0 24,0 0,0 0,0 25,0-25,0 1,-25-26,25 50,0-25,0 0,0 1,0 24,0-50,0 25,0 25,0-25,0 1,0-1,0 25,0-25,0 0,0 0,0 25,0-24,0-1,0 0,0 25,0-25,0 0,0 0,0 25,0-24,0-1,0 0,25 25,-25-25,25 0,-25 1,0 24,0-25,0 25,25-25,-25 0,25 25,0-25,-1 25,-24 0,75 0,-26 0,26 0,-1-49,-49 49,25-25,-1 25,1 0,-25 0,-25 0,24 0,1 0,0 0,0 0,24 0,-49 0,50 0,-25 0,24 0,-49 0,25 0,0 0,0 0,-25 0,25 0,-1 0,1 0,-25 0,50 0,-25 0,-1 0,26 0,25 0,-26 25,-24-25,25 0,-26 0,26 0,-25 0,-25 25,25-25,-1 0,1 0,-25 0,25 24,0 1,0-25,-25 0,24 25,1-25,0 0,-25 25,25 0,-25-25,25 24,-1-24,1 25,-25-25,50 25,-50 0,0-25,25 25,-1-25,1 0,-25 24,25 1,-25-25,0 25,0-25,0 25,0 0,0 0,0-25,0 24,25 1,0-25,-25 25,0-25,0 25,0 24,0-49,0 25,0 0,0 25,-25-50,25 24,0-24,-50 50,50-50,-25 0,-24 0,24-25,-25 25,26-25,-26-49,25 74,0-25,-24 0,49 1,-50-26,50 25,-49 0,49-24,-25 24,0 25,0-25,25 0,-25 0,1 25,24 0,-25 0,0-24,0 24,-24 0,-1 0,25 0,-25 0,26 0,24 0,-75-25,75 25,-25 0,25-25,-49 25,-1 0,1 0,24 0,-50 0,26 0,-1 0,1 0,24 0,0 0,0 0,25 0,-25 0,1 0,-1 0,0 0,-25 25,50-25,-49 0,49 25,-25-1,0-24,0 25,25-25,-24 50,-1-25,0 0,0-1,0 1,25 0,-24-25,24 25,0 0,0-25,24 0,76 0,24-25,-75 25,-24-25,49 25,1-50,-26 50,-24 0,25-24,-1 24,-49 0,25 0,25-25,-50 25,49 0,1 0,-25 0,24 0,1 0,0 0,-26 0,26 0,-50 0,25 0,-25 0,50 0,-1 0,-24 0,0 0,0 0,-1 0,26 49,-50-49,50 25,-26 0,26 0,-25 0,0-25,-1 0,-24 24,0 1,25 0,-25-25,25 50,-25-50,0 24,0 26,25-50,-25 25,0-25,0 25,25-1,-25-24,0 25,0-25,0 50,0-25,0-1,-50-24,50 0,-25 0,25 0,-49-24,24 24,0-25,0 0,0 0,-49 0,49 1,-49-1,24-25,1 50,24-25,0 1,0-1,0 0,0 25,1-50,24 50,-25 0,0 0,-25 0,50 0,-24 0,-26 0,25 0,-49 0,49 0,-25 0,26 25,-26-25,25 0,0 25,1 0,-1-25,25 0,-75 0,26 25,-26-25,26 24,-50 26,74-50,-50 25,51-25,-26 25,0-1,50 1,-25-25,1 0,-1 25,-50 25,75-50,-24 24,24-24,0 0,24 0,51 0,49 0,-74-49,24 24,0 0,1 0,-50-24,24 49,26-50,-26 25,-24 25,25 0,24-24,-49 24,0 0,74-50,-99 50,49 0,-24 0,0 0,0 0,0 0,-25 0,24 0,26 0,-25 0,-25 0,25 0,-25 0,24 0,-24 0,25 0,-25 50,0-50,0 49,-25-49,-24 0,-26 25,26 25,-26-50,51 0,-51 0,50 0,-24 0,-50 24,74-24,-50 0,26 50,24-50,-25 0,26 0,-1 0,0 0,0 0,0 0,1 0,-26 0,25 0,25 25,-49-25,24 0,0 0,-50 49,75-24,-24-25,-1 25,0-25,25 25,-25 0,0 24,25-49,0 25,25-25,0 0,25 0,-1 0,26 0,24 0,-25 0,26 0,-51 0,26 0,-1 0,-24 0,-1 0,-24-25,49 25,-49 0,0 0,25-25,-1-24,-49 49,25 0,0 0,24-25,-49 25,25 0,25-25,-50 25,25 0,24 0,-24 0,25 0,-50 0,25 0,-25 0,49 0,-24 0,-25 0,50 0,-26 0,26 0,-25 0,-25 0,25 0,-25 0,0 25,0-25,-25 50,-25-1,1-24,24 0,-25-25,-24 25,49-1,25-24,-25 25,-25-25,26 0,24 0,-25 0,0 0,0 0,0 0,1 0,-1 0,-25 0,50 0,-25 0,1 0,-1 0,-25 0,1 0,24 0,-25 0,1 0,24 0,0 0,25 0,-25 0,-24 25,49 0,-25-25,25 25,-25-25,-25 0,26 24,24 1,-25-25,25 25,0 25,0-50,49 0,-49 0,50 0,0 0,24 0,-24 0,-1 0,-24 0,74 0,-49 0,-25 0,24 0,1 0,24 0,25 0,-74 0,25 0,-25 0,49 0,-74 0,25 25,-25-25,-25 0,-24 0,24 0,25 0,-50 0,0 0,-24 0,0 0,24 0,-24 0,-1 0,1 0,24 0,-24 0,74 0,-50 0,-24 0,24 0,25 0,-24 0,-1-25,1 25,49 0,-50 0,25 0,0 0,50-25,74 0,1-25,-1 26,-25-51,1 50,24 1,-25-26,1 25,-26 0,26-24,-75 24,49 25,1-50,-25 50,-1-24,1-1,25 25,-25-25,-25 25,25-25,-1 0,-24 1,25-1,-25 25,25-25,-25 0,0 0,25 1,-25 24,0-25,0 0,25 25,-1-25,-24 25,0-49,50 24,-50 0,25 25,-25-25,25 0,-1 1,-24-1,25 0,-25 25,25-25,0 25,-25-25,49 25,-24 0,-25 0,25 0,-25 0,-25 0,-24 0,-1 25,-24 0,-1 0,26 0,-51 24,-24 1,75-25,-26-1,-49 51,25-26,0-49,49 50,-99 0,75-1,24 1,26-25,-51 24,26-24,24 0,0-25,25 0,25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41:03.325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7318 9897,'0'0,"0"25,0-25,-25 25,0-1,-24 26,24-25,0 0,25 0,0-1,-25-24,25 25,0 0,0-25,0 0,0-25,0 0,0 1,0 24,0-25,0 0,0 0,0 25,25-25,-25 25,25-25,0 1,-25 24,-25 0,0 0,25 24,-25 1,25 0,-25 0,0 0,25 0,-24-25,24 49,0-24,0 0,-25-25,25 25,0-25,0 24,0-24,0 25,0 0,0 0,0-25,25 49,-1-49,-24 25,25-25,-25 25,0 0,0 24,0-49,25 25,0-25,-25 25,0 0,0-25,0 25,0-1,0 1,0-25,0 25,0 0,-25 0,25-25,0 24,-25-24,25 50,-25-50,1 25,24 0,-25-1,25-24,-25 25,25 0,-25 0,25-25,0 25,0-1,-25 1,25 0,0 0,0 0,0-25,0 24,0 1,0 0,0-25,0 25,0 0,25 0,-25-25,25 24,0 26,-25-25,25-25,-25 0,24 25,1-25,-25 0,0 24,25-24,-25 25,25 0,0-25,-25 25,0-25,0 25,0-1,0 1,25-25,-25 25,24 0,-24 0,0-25,0 24,25 26,0-25,-25-25,25 0,-25 25,49-1,-49-24,25 0,0 25,0-25,0 0,-1 0,26 0,-50 0,25 25,0-25,-1 0,-24 0,50 0,-25 0,-25 0,25 0,-1 0,1 0,-25 0,25 0,0 0,0 0,-25 0,49 25,-49 0,25-25,-25 24,50 1,-26 25,1-50,-25 25,0-25,0 49,25-49,-25 25,25-25,-25 25,25-25,-1 25,1-25,-25 0,25 0,25 0,-25 49,24-49,-24 0,0 0,24 0,-49 0,25 0,25 0,-50 0,25 0,-25 0,49 0,-49 0,25 0,25 0,-50 0,24 0,1 0,0 0,-25 0,25 0,0 25,-1-25,-24 0,25 0,0 0,0 0,0 25,-1 0,1-25,0 0,-25 0,25 0,0 0,-1 0,1 0,0 0,0 0,-25 0,25 0,-1 0,1 0,-25 0,25 0,0 0,0 0,-25 0,24 0,1 0,0 0,-25 0,25 0,0 0,0 0,-25 0,24 0,1 0,0 0,-25 0,25 0,0 0,-1 0,-24 0,25 0,-25-50,50 25,-50 0,25-24,-25 49,0-25,24 0,-24 0,0 25,0-24,25-1,0 0,-25 25,0-25,25 0,-25 25,0-24,25 24,-1-25,-24 25,25-25,-25 0,25 25,0 0,-25 0,25-25,-25 25,24 0,-24 0,25-24,0-1,-25 25,25-25,-25 25,25-25,-1 25,-24-25,25 1,-25 24,25-25,-25 25,0-25,25 0,24-24,-49 49,0-25,0-25,25 50,-25-25,0 1,0-26,25 50,0-25,-25 25,0-49,25 24,-25 0,24 25,-24-25,25 25,-25-25,0 0,25 1,0 24,-25-25,25 0,-25 25,0-25,49 25,-49-25,25 1,-25-1,25 25,0-50,-25 25,25 1,-25 24,0-25,0 25,0-25,24 0,-24 0,0 25,0-24,0-1,0-25,0 50,-24-25,24 25,0-24,-25 24,0-25,0 0,25 25,-25-25,1 25,24-25,-25 25,25 0,-25-24,0 24,0 0,25 0,-25 0,1 0,-26-25,50 25,-25 0,0 0,1 0,24 0,-25-25,0 25,0 0,25 0,-25 0,1-25,-1 25,25 0,-25 0,0 0,0 0,25 0,-24 0,-1 0,0-25,25 25,-25 0,0 0,1-24,24-1,-25 25,0 0,0-25,25 25,-49 0,24-25,25 25,-25 0,0-25,0 25,1-24,-1 24,25-25,-25 25,25 0,-50 0,50 0,-24-25,-26 25,50 0,-25 0,25 0,-50 0,50-25,-24 25,24-25,-25 25,0-24,25 24,-25-25,-24 25,49-25,-25 25,-25-25,25 25,25 0,-24 0,-1 0,0 0,25 0,-25 0,0 0,25 0,-24 0,-1-25,0 25,0 0,25 0,-49 0,-1-25,50 25,-25 0,0 0,25 0,-24-24,-1 24,0 0,25 0,-25 0,0 0,1 0,24 0,-25 0,0 0,0 0,25 0,-25 0,1 0,-1 0,25 0,-25 0,0 0,0 0,25 0,-24 0,-1 0,0 0,25 0,-25 0,0 0,-24 24,24 1,0-25,25 0,-25 0,25 0,-49 0,49 0,-25 0,25 0,-50 0,50 0,-25 0,25 0,-49 0,49 0,-25-25,25 1,-25 24,0 0,25 0,-24 0,-1-25,0 25,25-25,-25 0,25 25,-49 0,49 0,-25 0,25 0,-50 0,25 0,25 0,-49 0,49 0,-25 0,-25 0,50 0,-49 25,49 0,-25 0,0 24,0-49,25 50,-24-25,24-25,0 49,0-49,-25 25,25 0,74-25,-49 0,25 0,24 0,-24 0,-1 0,-24 0,0 0,0 0,-25 0,24 0,1 0,0 0,0 0,0 0,-1 0,1 0,-25 0,25 0,25 0,-26 0,51 0,-26 0,1 0,0 0,-26 0,1 0,0 0,-25 0,25 0,0 0,0 0,-1 0,1 0,0 25,0-25,49 0,-74 25,25-25,0 0,0 0,-1 0,-24 24,50-24,-50 0,25 0,-25 0,49 0,-24 0,0 25,0-25,-25 0,25 0,-1 25,1 0,-25-25,50 0,-25 0,-1 49,26-49,-25 0,24 0,1 25,-50-25,25 0,0 25,-1-25,-24 0,25 0,25 0,-25 25,-1-25,-24 0,50 0,-50 0,50 0,-50 0,25 25,24-25,-49 0,50 0,-1 24,-49-24,50 0,24 50,-24-50,-25 0,24 25,-24 0,0-25,0 0,-25 0,25 24,-1 1,1-25,-25 0,50 25,-25-25,-1 0,-24 25,25-25,0 0,0 25,-25-25,25 24,-25-24,24 25,-24-25,25 0,0 0,-25 25,25 0,0 0,-1-25,-24 24,25-24,-25 25,50-25,-25 0,0 0,-25 0,0 0,-25 0,0 0,0 0,0 25,0 0,-24-25,49 0,-25 25,0-25,0 24,25 1,-24-25,-1 25,0-25,0 25,0 0,1-1,24 1,0-25,0 25,0-25,-50 25,50 0,-25-25,25 25,0-25,25 0,25 0,-26 0,26 0,-25 0,0-25,-1 25,-24 0,25 0,0 0,0-25,0 25,-25 0,0 0,0 25,0-25,0 25,-25-25,0 24,0-24,0 25,25 0,-24-25,-1 0,25 25,-25-25,-25 0,26 49,-26-24,50-25,-25 25,0 0,1 0,-1-25,-25 49,25-24,1 0,24 0,-50-1,50 1,-25 0,0 0,25-25,-24 25,24-25,-25 49,0-49,25 25,0 0,-25 0,25-25,-25 24,25-24,-49 50,49-50,-25 0,0 0,0 0,25 0,-24 0,-1 0,25 0,-25-25,25 25,-25 0,-25 0,50-25,-24 25,-51-24,75 24,-49-25,49 25,-25 0,25 0,-50 0,50-25,-49 0,24 25,0 0,25-25,-25 25,-24 0,49 0,-50-24,50 24,-25 0,25 0,-49 0,24 0,25 0,-25 0,0 0,0 0,25 0,-24 0,-1 0,0 0,25 0,-50 24,26-24,-1 0,25 25,-50-25,50 0,-25 0,25 0,-24 25,-1-25,0 0,25 25,-25-25,0 0,1 0,24 0,-25 0,0 0,0 0,25 0,-25 0,0 0,25 0,50 0,-25 0,25 25,-1-25,26 24,24-24,-74 0,49 0,-24 0,-26 0,1 0,0 0,0 0,-25 0,49 0,-24 0,0 0,-25 0,25 0,24 25,-49-25,50 0,-50 0,25 0,-25 25,49-25,-49 0,25 0,25 0,-50 0,25 0,-25 0,49 0,-49 0,25 0,-25 25,50-25,-50 0,0 0,0 0,-25-25,-25 0,-49 25,25 0,-26 0,26-25,0 25,-1-49,26 49,24 0,25 0,-25 0,-25-25,26 25,-26-25,25 25,-24 0,24-25,0 25,0 0,25-24,-25 24,1 0,-26 0,50 0,-25 0,25-25,-25 25,0 0,25-25,-24 25,-1 0,0-25,0 25,-24-25,49 25,-75-49,75 49,-25 0,25 0,-49 0,49-25,-25 25,0 0,0-25,1 0,-1 25,25-24,-25 24,25 0,-25 0,25 0,-49 0,24 0,-25 0,25 0,25-25,-24 0,-1 25,0 0,25 0,-25 0,0-25,1 25,24 0,-25 0,25 0,-25 0,25 0,-25-25,0 25,25-24,-24-1,24 25,0-25,0 25,-25-25,25 0,-25 1,25 24,0-25,0 0,0 0,0 25,0-25,0 0,0 1,0-1,-25-25,0 50,25-25,0 25,0-24,0-1,0 0,0 25,0-25,0 0,0 1,0 24,0-25,0 0,0 0,0 25,0-25,0 1,25-1,-25 25,0-25,25 0,0 0,-25 25,0-24,25-1,-25 25,0-25,24 0,-24 0,50 25,-50-24,25 24,-25 0,25 0,-1-25,26 25,-50 0,25-25,0 25,-1 0,1 0,25 0,-25 0,-25 0,74-25,-49 25,24 0,-49 0,50 0,0 0,24 0,50 0,-25 25,-24-25,24 0,-25 0,-24 0,-50 0,25 0,0 0,-1 0,-24 0,25 0,25 50,-1-50,1 0,-50 0,50 0,-26 24,26 1,-50-25,25 0,0 0,24 25,-49-25,25 25,0-25,0 0,-1 0,26 0,-25 25,24-25,-24 24,0-24,0 0,0 25,24 0,-49-25,25 0,74 25,-49 0,0-25,24 24,-49-24,99 25,-99-25,-1 0,-24 0,50 0,-25 0,-25 0,25 25,-25 0,24-25,1 0,-25 0,50 0,-25 25,-25-25,24 0,1 0,0 0,-25 0,25 24,-25-24,0 25,0 0,0 0,0-25,0 49,0-24,0 0,-25 25,25-50,-25 24,25-24,-25 25,25-25,-24 25,-1-25,-50 25,26-25,24 25,-25-25,1 0,49 0,-25 0,0 0,0 0,1-25,-1 25,25-25,-25 0,0 0,0 1,-24-1,49 0,-50 0,-24 25,24-49,25 49,-24 0,-1-25,25 25,25 0,-49 0,24 0,0 0,0 0,-24-25,49 25,-50 0,-24-50,24 50,-24 0,-1 0,50 0,-24 0,-26-24,51 24,-1 0,25 0,-25 0,-25-25,50 25,-49 0,-26 0,51-25,-1 25,25 0,-25 0,0 0,0 0,0-25,-24 25,-1 0,1 0,-51-25,26 25,24 0,1 0,24 0,-49-24,74-1,-25 25,-25 0,50 0,-25 0,-24 0,49 25,-25-1,0 1,25 0,0 25,-25-50,1 24,24 1,0 0,-25-25,25 50,-25-50,0 24,25 1,0 0,0 0,0-25,0 25,0-1,0 1,0-25,0 50,50-25,-1-25,26 49,-26-49,26 0,-26 0,26 0,-50 0,-1 0,1 50,0-50,25 0,-1 0,-24 25,25-25,-26 0,1 0,50 25,-51-25,26 24,-25-24,25 25,-50-25,24 25,51-25,-1 0,-49 0,25 0,-1 0,-24 50,0-50,-25 0,25 0,24 0,-24 24,0-24,24 0,1 0,0 25,24 25,25-50,-49 0,-1 0,51 25,-76-25,51 24,-50-24,24 0,-24 0,-25 0,50 0,-25 0,-25 0,49 0,1 0,-1 0,-24 0,25 0,-1 0,-24 0,0 0,-25 0,25 0,0 0,-1 0,1 0,0 0,25 0,-50 0,0-49,0 49,0-50,0 25,0 25,0-49,0 49,0-25,0-25,0 50,0-24,0-26,0 50,0-25,0 0,0 1,0 24,0-25,0 0,0 0,0 25,0-25,0 0,0 1,0 24,0-25,0 25,-25-25,25 25,-25-25,-25 0,-24 1,0 24,49-25,-99 25,74 0,25 0,1-25,-1 25,0 0,0 0,0 0,-24-25,-26 25,50-25,-49 25,0 0,-1-49,1 49,-1 0,75 0,-49 0,-1-25,25 25,1-25,-26 25,25 0,0-25,-49 1,0-1,49 25,-25 0,1 0,-1 0,50 0,-50-50,26 50,-26-25,0 25,25-24,-24-1,-1 0,1 0,24 25,0 0,-25 0,26 0,24 0,-25 0,-25 0,1 0,49 0,-25 0,0 0,0 0,0 0,1 25,-1-25,-25 25,25 0,1-1,-1 1,0-25,-25 25,26 0,-1 0,25-25,-25 24,25 1,0-25,0 25,0-25,0 50,-25-50,25 24,0-24,0 50,0-50,0 25,0-25,0 49,25-49,25 25,-1 0,50-25,25 0,-49 0,-1 0,-49 0,49 0,-49 0,25 0,-50 0,25 0,24 0,-24 0,25 0,-1 0,51 0,-51 0,26 0,-26 0,1 0,-25 0,74 0,-50 50,-24-50,25 0,-1 0,-49 0,50 0,0 0,24 0,0 24,1-24,-26 25,1-25,24 0,1 0,-1 0,-24 50,-25-25,49-25,-74 0,25 0,25 25,-50-25,24 0,1 24,0-24,-25 25,50-25,-50 25,0 0,0-25,-25 49,-25-24,-24 25,-1-50,-49 25,50-25,49 49,-25-49,50 0,-49 0,-1-25,50 25,-49-49,-1 49,0-25,26 0,-51 0,50 1,1-1,-1 25,-25-50,1 1,24 49,-25-25,25 0,-49 0,24 25,1 0,-1-25,1 0,24 25,0 0,0 0,25 0,-25 0,1 0,-26 0,0 0,1 0,-1 0,25 0,-49 0,49 0,0 0,0 0,25 0,-24 0,-1 0,0 0,25 0,-50 25,50-25,-24 0,-1 0,25 25,0-25,0 25,0 0,49 24,51-24,-26 0,100 25,-75-50,50 24,0 1,24-25,-74 0,75 0,-75 25,-24-25,-1 0,-24 0,24 0,-24 0,24 0,-49 0,25 0,-26 0,-24 0,25 0,0 0,-25 0,25 0,-25 0,0-25,25 25,-1-49,1 49,0-50,-25 50,25-25,0 0,-1 1,-24 24,0-25,50-25,-50 50,0-50,0 26,25-1,-25 0,25 0,-1 0,-24 25,25-24,0-1,0 0,0 0,24 0,-49 25,50-24,-50 24,25 0,-25 0,49 0,1 0,-25 0,24-25,-24 25,25 0,-50 0,25 0,-1-25,1 25,-25-25,25 25,-25 0,-25-25,0 25,-24 0,-75-49,49 49,-24 0,25 0,-26 0,26 0,24 0,-24 0,0 0,-1 0,-24 0,25 0,-26 0,1 0,-50 0,25 25,25 49,49-49,1-25,-1 25,1 24,-1-49,50 25,-74 0,24-25,0 25,26-1,-26 1,-24 25,24-50,-25 0,26 25,-1-1,50 1,-25-25,-24 25,49-25,-25 25,0-25,25 25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41:59.708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12105 7962,'0'-49,"0"-1,25 50,-25 0,25 0,24 0,-49 0,50 0,-25 0,-25 0,49 0,-49-25,25 0,-25 25,50 0,-50 0,24 0,-24 25,25-25,0 0,-25 25,25-25,-25 25,25-25,-25 25,25-1,-25-24,0 25,24-25,-24 50,25-50,0 50,0-50,-25 24,25-24,-1 50,1-50,-25 25,25-25,0 0,-25 25,25-1,24-24,-49 0,25 25,-25-25,50 0,-50 0,24 25,-24-25,25 25,-25 0,0-25,25 24,-25-24,0 50,0-50,0 25,0-25,25 25,-25-1,0-24,0 25,0-25,0 50,0-50,0 25,0-25,25 24,-25-24,0 25,0 0,24-25,-24 25,25-25,-25 25,25-1,-25-24,25 0,0 25,-25-25,24 0,-24 25,0-25,25 25,0 0,-25-25,0 24,0-24,0 25,0 0,25 0,-25-25,0 25,0-25,25 24,-25 1,0-25,24 25,1-25,-25 25,0 0,0-25,0 0,0 25,-25-25,25 0,-24 0,24 0,-50 49,50-49,-25 0,25 25,-49-25,49 0,-25 0,25 0,-25 0,0-25,0 25,25-25,-24 1,-1-1,0 0,0 0,25 25,0-25,-25 25,25 0,-24-25,24 1,-25-1,0 25,25 0,-25-25,0 25,1 0,24 0,-25-25,0 0,25 25,-25-24,0 24,1-25,24 0,-25 25,25-25,-25 25,25-25,-25 1,25 24,0-25,0 0,-25 0,1 25,-1 0,25-25,-25 25,25-24,-25-1,25 0,0 0,-25 0,0 1,25-1,0 25,-24-25,24 0,0 0,-25 1,25 24,0-25,0 0,0 25,-25-25,0-24,25 49,-25-25,25 0,-24 25,-1 0,0 0,0 0,0 0,25 0,-24 0,-1 0,0 0,25 0,-25-25,25 25,0-25,-25 1,25 24,0-25,25 0,0 25,49-25,-49 25,25 0,-25 0,-25 0,24 0,1 0,0 0,-25 0,25 0,0 0,-25 0,24 0,-24 0,25 0,0 25,0-25,-25 0,25 0,0 0,-25 0,24 25,-24 0,25-25,-25 24,0 1,50 25,-50-50,0 25,0-1,25-24,-1 50,-24-50,0 25,0 0,25-25,-25 24,0-24,25 25,0-25,0 50,-1-50,-24 25,0-25,0 24,25 1,-25-25,0 25,0-25,0 25,25 0,-25-25,0 24,25 1,-25 0,25 0,-25-25,0 25,0 24,24-24,-24-25,0 25,0 0,0-1,25 1,0 0,-25-25,25 0,-25 0,25 25,-1-25,1 0,-25 0,25 0,0 0,24 0,-49-25,0 0,0 25,-24 0,24 0,-25-25,25 25,-25-24,0 24,0 0,1-25,-1 25,25 0,-50-25,25 0,1 25,-26 0,50 0,-50 0,26 0,-1 0,0 0,0 0,25 0,-25 0,1 0,-1 0,0-25,25 1,0 24,0-25,0 25,0-50,0 50,0-25,0 25,0-49,0 49,0-25,0 25,0-50,0 50,0-24,0 24,0-50,0 50,0-25,-25 25,25-25,-49 1,49-1,-25 25,0 0,25 0,-25-25,0 0,25 25,-25 0,25 0,50 0,-25 0,0 0,24 0,-49 0,25 0,0 0,0 0,-25 0,25 0,-1 0,1 0,0 0,0 25,0-25,-1 0,-24 0,25 25,-25-25,25 25,-25-25,0 24,0 1,0 0,0-25,-50 0,-24 0,0 0,-26 25,26 24,-1-49,1 0,49 0,25 0,75 0,-51 0,26 0,-25 0,49 0,-49 0,0 0,0 0,-25 0,25 0,-1 25,-24 0,0 0,0-25,0 25,0-1,0 1,-24-25,24 0,-25 0,0 0,0-25,-49-24,24 24,25 0,-49 0,49-24,0 49,0-25,1 0,24 25,0-25,-50 1,50-1,0 25,0-25,0 0,-25 0,25 25,0-24,0-1,0 0,0 25,-25-25,1 25,24-25,0 1,0 24,0-25,0 0,0 0,0 25,0 0,0 0,0 25,0 0,0-25,0 25,0-1,0 1,0-25,0 25,0-25,0 50,0-50,0 24,0-24,24 50,1-25,0 0,-25-25,25 0,-25 0,25 0,-1 0,-24 24,25 1,0-25,0 0,-25 25,25-25,-25 25,24-25,1 25,-25-1,25-24,-25 25,25-25,-25 25,25-25,0 25,-1-25,-24 25,0-25,25 24,0-24,-25 50,0-50,25 25,-25-25,25 25,-25-1,24-24,-24 25,0-25,25 25,-25 0,0-25,25 25,-25 24,25-49,-25 25,0-25,0 25,0 0,0-25,25 24,-25-24,24 25,-24 0,25-25,0 25,0-25,-25 0,49 25,-24-25,0 0,0 0,-25 0,25 0,-1 0,1 0,-25 0,25 0,0 0,0 0,-25 0,49-25,-24 25,0 0,-25 0,25 0,-25-25,24 25,1 0,-25-25,25 25,0-25,0 25,-25 0,-25-24,25-1,-25 25,25 0,-25 0,25 0,-49-25,49 25,-25-25,0 25,0-25,0 25,1-24,24-1,-25 25,0-25,25 25,0-25,-25 0,25 25,-25 0,25-24,0 24,-24-25,24 25,-25-25,25 0,0 0,0 25,0-24,0-1,0 0,0 25,0-25,0-24,25 24,-25 25,24 25,-24-25,0 24,0 1,0 0,0-25,-24 25,24 0,-25-1,25-24,-50 50,50-50,0 25,-25 49,25-74,-24 25,24 0,0 0,0-25,-25 0,25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2T11:41:26.477"/>
    </inkml:context>
    <inkml:brush xml:id="br0">
      <inkml:brushProperty name="width" value="0.05292" units="cm"/>
      <inkml:brushProperty name="height" value="0.05292" units="cm"/>
      <inkml:brushProperty name="color" value="#EA700D"/>
    </inkml:brush>
  </inkml:definitions>
  <inkml:trace contextRef="#ctx0" brushRef="#br0">12105 7888,'0'25,"0"-25,0 24,0-24,0 25,0 0,0 0,0-25,0 25,0 0,0-1,0 1,25 0,0-25,-25 0,24 25,-24-25,25 25,-25-25,25 0,0 0,0 24,-25-24,24 0,1 0,-25 0,25 50,-25-50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openxmlformats.org/officeDocument/2006/relationships/customXml" Target="../ink/ink6.xml"/><Relationship Id="rId18" Type="http://schemas.openxmlformats.org/officeDocument/2006/relationships/image" Target="../media/image10.emf"/><Relationship Id="rId3" Type="http://schemas.openxmlformats.org/officeDocument/2006/relationships/customXml" Target="../ink/ink1.xml"/><Relationship Id="rId21" Type="http://schemas.openxmlformats.org/officeDocument/2006/relationships/customXml" Target="../ink/ink10.xml"/><Relationship Id="rId7" Type="http://schemas.openxmlformats.org/officeDocument/2006/relationships/customXml" Target="../ink/ink3.xml"/><Relationship Id="rId12" Type="http://schemas.openxmlformats.org/officeDocument/2006/relationships/image" Target="../media/image7.emf"/><Relationship Id="rId17" Type="http://schemas.openxmlformats.org/officeDocument/2006/relationships/customXml" Target="../ink/ink8.xml"/><Relationship Id="rId2" Type="http://schemas.openxmlformats.org/officeDocument/2006/relationships/image" Target="../media/image2.png"/><Relationship Id="rId16" Type="http://schemas.openxmlformats.org/officeDocument/2006/relationships/image" Target="../media/image9.emf"/><Relationship Id="rId20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emf"/><Relationship Id="rId11" Type="http://schemas.openxmlformats.org/officeDocument/2006/relationships/customXml" Target="../ink/ink5.xml"/><Relationship Id="rId24" Type="http://schemas.openxmlformats.org/officeDocument/2006/relationships/image" Target="../media/image13.emf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10" Type="http://schemas.openxmlformats.org/officeDocument/2006/relationships/image" Target="../media/image6.emf"/><Relationship Id="rId19" Type="http://schemas.openxmlformats.org/officeDocument/2006/relationships/customXml" Target="../ink/ink9.xml"/><Relationship Id="rId4" Type="http://schemas.openxmlformats.org/officeDocument/2006/relationships/image" Target="../media/image3.emf"/><Relationship Id="rId9" Type="http://schemas.openxmlformats.org/officeDocument/2006/relationships/customXml" Target="../ink/ink4.xml"/><Relationship Id="rId14" Type="http://schemas.openxmlformats.org/officeDocument/2006/relationships/image" Target="../media/image8.emf"/><Relationship Id="rId22" Type="http://schemas.openxmlformats.org/officeDocument/2006/relationships/image" Target="../media/image12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hataorlik.cz/media/images/tipy/snezk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938181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Člověk a jeho svět-</a:t>
            </a:r>
            <a:r>
              <a:rPr lang="cs-CZ" dirty="0" err="1" smtClean="0"/>
              <a:t>Místo,kde</a:t>
            </a:r>
            <a:r>
              <a:rPr lang="cs-CZ" dirty="0" smtClean="0"/>
              <a:t> žijeme-Pohoří ČR</a:t>
            </a:r>
          </a:p>
          <a:p>
            <a:r>
              <a:rPr lang="cs-CZ" dirty="0" smtClean="0"/>
              <a:t>Pro 4.ročník ZŠ</a:t>
            </a:r>
          </a:p>
          <a:p>
            <a:r>
              <a:rPr lang="cs-CZ" dirty="0" smtClean="0"/>
              <a:t>Orientace na </a:t>
            </a:r>
            <a:r>
              <a:rPr lang="cs-CZ" dirty="0" err="1" smtClean="0"/>
              <a:t>mapě,názvy</a:t>
            </a:r>
            <a:r>
              <a:rPr lang="cs-CZ" dirty="0" smtClean="0"/>
              <a:t> pohoří v </a:t>
            </a:r>
            <a:r>
              <a:rPr lang="cs-CZ" dirty="0" err="1" smtClean="0"/>
              <a:t>ČR,nejvyšší</a:t>
            </a:r>
            <a:r>
              <a:rPr lang="cs-CZ" dirty="0" smtClean="0"/>
              <a:t> hora v ČR – nadmořská výška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Pohoří v České republice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7848872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23474" y="2068984"/>
            <a:ext cx="12264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ČESKÝ LES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11521" y="3230432"/>
            <a:ext cx="17372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JIZERSKÉ HORY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3863085"/>
            <a:ext cx="13267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KRKONOŠE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51560" y="5085184"/>
            <a:ext cx="1119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JESENÍKY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23951" y="5589240"/>
            <a:ext cx="11006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BESKYDY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1472" y="1601072"/>
            <a:ext cx="11088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ŠUMAVA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82777" y="2594273"/>
            <a:ext cx="16796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KRUŠNÉ HORY</a:t>
            </a:r>
            <a:endParaRPr lang="cs-CZ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Rukopis 3"/>
              <p14:cNvContentPartPr/>
              <p14:nvPr/>
            </p14:nvContentPartPr>
            <p14:xfrm>
              <a:off x="1375200" y="3991680"/>
              <a:ext cx="1188000" cy="116100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359360" y="3927960"/>
                <a:ext cx="1219680" cy="128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Rukopis 10"/>
              <p14:cNvContentPartPr/>
              <p14:nvPr/>
            </p14:nvContentPartPr>
            <p14:xfrm>
              <a:off x="946800" y="3286080"/>
              <a:ext cx="339480" cy="65232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30960" y="3222720"/>
                <a:ext cx="371160" cy="77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Rukopis 11"/>
              <p14:cNvContentPartPr/>
              <p14:nvPr/>
            </p14:nvContentPartPr>
            <p14:xfrm>
              <a:off x="1036080" y="2062800"/>
              <a:ext cx="1830960" cy="643320"/>
            </p14:xfrm>
          </p:contentPart>
        </mc:Choice>
        <mc:Fallback xmlns="">
          <p:pic>
            <p:nvPicPr>
              <p:cNvPr id="12" name="Rukopis 11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020240" y="1999080"/>
                <a:ext cx="1862640" cy="77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3" name="Rukopis 12"/>
              <p14:cNvContentPartPr/>
              <p14:nvPr/>
            </p14:nvContentPartPr>
            <p14:xfrm>
              <a:off x="3438000" y="2089440"/>
              <a:ext cx="339840" cy="27720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422160" y="2026080"/>
                <a:ext cx="371520" cy="40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4" name="Rukopis 13"/>
              <p14:cNvContentPartPr/>
              <p14:nvPr/>
            </p14:nvContentPartPr>
            <p14:xfrm>
              <a:off x="3679200" y="2214720"/>
              <a:ext cx="616320" cy="41112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663360" y="2151000"/>
                <a:ext cx="648360" cy="53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5" name="Rukopis 14"/>
              <p14:cNvContentPartPr/>
              <p14:nvPr/>
            </p14:nvContentPartPr>
            <p14:xfrm>
              <a:off x="4929480" y="3000240"/>
              <a:ext cx="937800" cy="750600"/>
            </p14:xfrm>
          </p:contentPart>
        </mc:Choice>
        <mc:Fallback xmlns="">
          <p:pic>
            <p:nvPicPr>
              <p:cNvPr id="15" name="Rukopis 14"/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913280" y="2936880"/>
                <a:ext cx="969840" cy="87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6" name="Rukopis 15"/>
              <p14:cNvContentPartPr/>
              <p14:nvPr/>
            </p14:nvContentPartPr>
            <p14:xfrm>
              <a:off x="6117120" y="3839760"/>
              <a:ext cx="723600" cy="446760"/>
            </p14:xfrm>
          </p:contentPart>
        </mc:Choice>
        <mc:Fallback xmlns="">
          <p:pic>
            <p:nvPicPr>
              <p:cNvPr id="16" name="Rukopis 15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100920" y="3776400"/>
                <a:ext cx="755640" cy="57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7" name="Rukopis 16"/>
              <p14:cNvContentPartPr/>
              <p14:nvPr/>
            </p14:nvContentPartPr>
            <p14:xfrm>
              <a:off x="3580920" y="3634560"/>
              <a:ext cx="1232640" cy="1036080"/>
            </p14:xfrm>
          </p:contentPart>
        </mc:Choice>
        <mc:Fallback xmlns="">
          <p:pic>
            <p:nvPicPr>
              <p:cNvPr id="17" name="Rukopis 16"/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565080" y="3570840"/>
                <a:ext cx="1264320" cy="116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8" name="Rukopis 17"/>
              <p14:cNvContentPartPr/>
              <p14:nvPr/>
            </p14:nvContentPartPr>
            <p14:xfrm>
              <a:off x="2509200" y="3553920"/>
              <a:ext cx="1286280" cy="848880"/>
            </p14:xfrm>
          </p:contentPart>
        </mc:Choice>
        <mc:Fallback xmlns="">
          <p:pic>
            <p:nvPicPr>
              <p:cNvPr id="18" name="Rukopis 17"/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493360" y="3490560"/>
                <a:ext cx="1317960" cy="97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9" name="Rukopis 18"/>
              <p14:cNvContentPartPr/>
              <p14:nvPr/>
            </p14:nvContentPartPr>
            <p14:xfrm>
              <a:off x="4339800" y="2812680"/>
              <a:ext cx="491760" cy="482760"/>
            </p14:xfrm>
          </p:contentPart>
        </mc:Choice>
        <mc:Fallback xmlns="">
          <p:pic>
            <p:nvPicPr>
              <p:cNvPr id="19" name="Rukopis 18"/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4323960" y="2749320"/>
                <a:ext cx="523440" cy="60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0" name="Rukopis 19"/>
              <p14:cNvContentPartPr/>
              <p14:nvPr/>
            </p14:nvContentPartPr>
            <p14:xfrm>
              <a:off x="4357800" y="2839680"/>
              <a:ext cx="89640" cy="134280"/>
            </p14:xfrm>
          </p:contentPart>
        </mc:Choice>
        <mc:Fallback xmlns="">
          <p:pic>
            <p:nvPicPr>
              <p:cNvPr id="20" name="Rukopis 19"/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4348440" y="2830320"/>
                <a:ext cx="108360" cy="153000"/>
              </a:xfrm>
              <a:prstGeom prst="rect">
                <a:avLst/>
              </a:prstGeom>
            </p:spPr>
          </p:pic>
        </mc:Fallback>
      </mc:AlternateContent>
      <p:sp>
        <p:nvSpPr>
          <p:cNvPr id="22" name="TextovéPole 21"/>
          <p:cNvSpPr txBox="1"/>
          <p:nvPr/>
        </p:nvSpPr>
        <p:spPr>
          <a:xfrm>
            <a:off x="3777840" y="6165304"/>
            <a:ext cx="35872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ČESKO - MORAVSKÁ VRCHOVINA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11521" y="4560553"/>
            <a:ext cx="17085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ORLICKÉ HORY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3214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66" y="4149080"/>
            <a:ext cx="3477766" cy="1710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759162" y="6107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88520" y="61736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94868" y="605003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57557" y="349034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1962" y="6206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14786" y="1773675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82083" y="1196752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01962" y="2348880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314786" y="295589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71800" y="605003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80758" y="605003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824883" y="177367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39283" y="177367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96483" y="177800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10296" y="179468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167496" y="177367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664992" y="177800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301962" y="3468745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383883" y="349034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931154" y="349034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85057" y="349034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88354" y="349034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771986" y="294086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253096" y="294086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710296" y="294086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207792" y="294086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664992" y="294086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567308" y="294086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122192" y="294086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20144" y="287581"/>
            <a:ext cx="1860061" cy="369332"/>
          </a:xfrm>
          <a:prstGeom prst="rect">
            <a:avLst/>
          </a:prstGeom>
          <a:noFill/>
          <a:ln w="76200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PRACUJ S MAPOU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59694" y="642010"/>
            <a:ext cx="1162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Soused ČR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875849" y="2940867"/>
            <a:ext cx="1918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Nejvyšší pohoří ČR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967883" y="3534280"/>
            <a:ext cx="1694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Nejdelší řeka ČR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875849" y="1861543"/>
            <a:ext cx="1162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Soused ČR</a:t>
            </a:r>
            <a:endParaRPr lang="cs-CZ" dirty="0"/>
          </a:p>
        </p:txBody>
      </p:sp>
      <p:sp>
        <p:nvSpPr>
          <p:cNvPr id="36" name="Vývojový diagram: magnetický disk 35"/>
          <p:cNvSpPr/>
          <p:nvPr/>
        </p:nvSpPr>
        <p:spPr>
          <a:xfrm>
            <a:off x="3745720" y="4486406"/>
            <a:ext cx="914400" cy="1035853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magnetický disk 42"/>
          <p:cNvSpPr/>
          <p:nvPr/>
        </p:nvSpPr>
        <p:spPr>
          <a:xfrm>
            <a:off x="4892864" y="4486253"/>
            <a:ext cx="914400" cy="1035853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magnetický disk 43"/>
          <p:cNvSpPr/>
          <p:nvPr/>
        </p:nvSpPr>
        <p:spPr>
          <a:xfrm>
            <a:off x="6729342" y="4486252"/>
            <a:ext cx="914400" cy="1035853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magnetický disk 44"/>
          <p:cNvSpPr/>
          <p:nvPr/>
        </p:nvSpPr>
        <p:spPr>
          <a:xfrm>
            <a:off x="5814942" y="4486251"/>
            <a:ext cx="914400" cy="1035853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7795908" y="4751590"/>
            <a:ext cx="7377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m</a:t>
            </a:r>
            <a:endParaRPr lang="cs-CZ" sz="5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86393" y="1240686"/>
            <a:ext cx="2727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Největší město na Moravě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3794195" y="119675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288520" y="119675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795896" y="119675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29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43" grpId="0" animBg="1"/>
      <p:bldP spid="44" grpId="0" animBg="1"/>
      <p:bldP spid="45" grpId="0" animBg="1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http://www.chataorlik.cz/media/images/tipy/snezka.jpg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383</TotalTime>
  <Words>89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Pohoří v České republice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46</cp:revision>
  <dcterms:created xsi:type="dcterms:W3CDTF">2011-06-20T10:40:08Z</dcterms:created>
  <dcterms:modified xsi:type="dcterms:W3CDTF">2013-05-12T13:57:44Z</dcterms:modified>
</cp:coreProperties>
</file>