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62" r:id="rId4"/>
    <p:sldId id="267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66FF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869" autoAdjust="0"/>
  </p:normalViewPr>
  <p:slideViewPr>
    <p:cSldViewPr>
      <p:cViewPr varScale="1">
        <p:scale>
          <a:sx n="68" d="100"/>
          <a:sy n="68" d="100"/>
        </p:scale>
        <p:origin x="-13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VY_32_INOVACE_01_ČJ-Pádové otázky(1.)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VY_32_INOVACE_01_ČJ-Pádové otázky(1.)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2CF38E-ADAC-4884-BB73-94612DE7562E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A4E03-7C53-4A73-A7D6-722F3EA9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2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A4E03-7C53-4A73-A7D6-722F3EA9DE5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318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gif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36261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Český jazyk-Podstatná jména-pádové otázky-1.pád</a:t>
            </a:r>
          </a:p>
          <a:p>
            <a:r>
              <a:rPr lang="cs-CZ" dirty="0" smtClean="0"/>
              <a:t>Pro 3.-4.ročník ZŠ</a:t>
            </a:r>
          </a:p>
          <a:p>
            <a:r>
              <a:rPr lang="cs-CZ" dirty="0" smtClean="0"/>
              <a:t>Vysvětlení používání dvou otázek /KDO?CO?/,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použití otázek ve </a:t>
            </a:r>
            <a:r>
              <a:rPr lang="cs-CZ" dirty="0" err="1" smtClean="0"/>
              <a:t>větě,hledání</a:t>
            </a:r>
            <a:r>
              <a:rPr lang="cs-CZ" dirty="0" smtClean="0"/>
              <a:t> podstatných jmen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1.pádě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6600" dirty="0" smtClean="0"/>
              <a:t>1.PÁD</a:t>
            </a:r>
            <a:r>
              <a:rPr lang="cs-CZ" dirty="0" smtClean="0"/>
              <a:t>      KDO?          CO?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KDO </a:t>
            </a:r>
          </a:p>
          <a:p>
            <a:pPr marL="0" indent="0">
              <a:buNone/>
            </a:pPr>
            <a:r>
              <a:rPr lang="cs-CZ" sz="2400" dirty="0" smtClean="0"/>
              <a:t> jde do školy ?          …………</a:t>
            </a:r>
          </a:p>
          <a:p>
            <a:pPr marL="0" indent="0">
              <a:buNone/>
            </a:pPr>
            <a:r>
              <a:rPr lang="cs-CZ" sz="2400" dirty="0" smtClean="0"/>
              <a:t> hraje kopanou?       …………</a:t>
            </a:r>
          </a:p>
          <a:p>
            <a:pPr marL="0" indent="0">
              <a:buNone/>
            </a:pPr>
            <a:r>
              <a:rPr lang="cs-CZ" sz="2400" dirty="0" smtClean="0"/>
              <a:t> se o tebe stará?       …………….</a:t>
            </a:r>
          </a:p>
          <a:p>
            <a:pPr marL="0" indent="0">
              <a:buNone/>
            </a:pPr>
            <a:r>
              <a:rPr lang="cs-CZ" sz="2400" dirty="0" smtClean="0"/>
              <a:t> píše knihy?               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 CO</a:t>
            </a:r>
          </a:p>
          <a:p>
            <a:pPr marL="0" indent="0">
              <a:buNone/>
            </a:pPr>
            <a:r>
              <a:rPr lang="cs-CZ" sz="2400" dirty="0" smtClean="0"/>
              <a:t>  jede po silnici       ………………….</a:t>
            </a:r>
          </a:p>
          <a:p>
            <a:pPr marL="0" indent="0">
              <a:buNone/>
            </a:pPr>
            <a:r>
              <a:rPr lang="cs-CZ" sz="2400" dirty="0" smtClean="0"/>
              <a:t>  roste na zahradě  ……………….</a:t>
            </a:r>
          </a:p>
          <a:p>
            <a:pPr marL="0" indent="0">
              <a:buNone/>
            </a:pPr>
            <a:r>
              <a:rPr lang="cs-CZ" sz="2400" dirty="0" smtClean="0"/>
              <a:t>  žije ve vodě           ……………….</a:t>
            </a:r>
          </a:p>
          <a:p>
            <a:pPr marL="0" indent="0">
              <a:buNone/>
            </a:pPr>
            <a:r>
              <a:rPr lang="cs-CZ" sz="2400" dirty="0" smtClean="0"/>
              <a:t>  se vaří v hrnci       …………………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Dana\AppData\Local\Microsoft\Windows\Temporary Internet Files\Content.IE5\GJ83RHXG\MM90028413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1" y="240131"/>
            <a:ext cx="1224136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S3B4RGPF\MM90035678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29100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7IWYOE4D\MM90030338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520" y="349495"/>
            <a:ext cx="151216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969" y="6237312"/>
            <a:ext cx="6788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Najdeš u doplněných podstatných jmen předložku? CO Z TOHO PLYNE?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653136"/>
            <a:ext cx="571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podstatné jméno a odpovídej na otázku celou větou.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072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4" grpId="0" build="p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Kdo?Co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666" y="1412776"/>
            <a:ext cx="4572638" cy="3429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2828836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Pes</a:t>
            </a:r>
            <a:r>
              <a:rPr lang="cs-CZ" sz="2800" dirty="0">
                <a:solidFill>
                  <a:srgbClr val="FF0000"/>
                </a:solidFill>
              </a:rPr>
              <a:t> honí </a:t>
            </a:r>
            <a:r>
              <a:rPr lang="cs-CZ" dirty="0"/>
              <a:t>kočku.</a:t>
            </a:r>
          </a:p>
          <a:p>
            <a:r>
              <a:rPr lang="cs-CZ" dirty="0" smtClean="0"/>
              <a:t>Oběd  </a:t>
            </a:r>
            <a:r>
              <a:rPr lang="cs-CZ" sz="2800" dirty="0" smtClean="0">
                <a:solidFill>
                  <a:srgbClr val="FF0000"/>
                </a:solidFill>
              </a:rPr>
              <a:t>vaří </a:t>
            </a:r>
            <a:r>
              <a:rPr lang="cs-CZ" dirty="0" smtClean="0"/>
              <a:t>maminka.</a:t>
            </a:r>
            <a:endParaRPr lang="cs-CZ" dirty="0"/>
          </a:p>
          <a:p>
            <a:r>
              <a:rPr lang="cs-CZ" dirty="0"/>
              <a:t>Řeka</a:t>
            </a:r>
            <a:r>
              <a:rPr lang="cs-CZ" sz="2800" dirty="0">
                <a:solidFill>
                  <a:srgbClr val="FF0000"/>
                </a:solidFill>
              </a:rPr>
              <a:t> teče </a:t>
            </a:r>
            <a:r>
              <a:rPr lang="cs-CZ" dirty="0"/>
              <a:t>do moře.</a:t>
            </a:r>
          </a:p>
          <a:p>
            <a:r>
              <a:rPr lang="cs-CZ" dirty="0" smtClean="0"/>
              <a:t>Na stěně</a:t>
            </a:r>
            <a:r>
              <a:rPr lang="cs-CZ" sz="2800" dirty="0" smtClean="0">
                <a:solidFill>
                  <a:srgbClr val="FF0000"/>
                </a:solidFill>
              </a:rPr>
              <a:t> visí </a:t>
            </a:r>
            <a:r>
              <a:rPr lang="cs-CZ" dirty="0" smtClean="0"/>
              <a:t>zrcadlo.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05996" y="1708984"/>
            <a:ext cx="34200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Najdi  </a:t>
            </a:r>
            <a:r>
              <a:rPr lang="cs-CZ" dirty="0" smtClean="0"/>
              <a:t>podstatné jméno v 1.pádě! </a:t>
            </a:r>
            <a:r>
              <a:rPr lang="cs-CZ" dirty="0"/>
              <a:t>!</a:t>
            </a:r>
          </a:p>
        </p:txBody>
      </p:sp>
      <p:pic>
        <p:nvPicPr>
          <p:cNvPr id="1026" name="Picture 2" descr="C:\Users\Dana\AppData\Local\Microsoft\Windows\Temporary Internet Files\Content.IE5\7IWYOE4D\MM90028282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192104"/>
            <a:ext cx="10858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S3B4RGPF\MM91000113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99037"/>
            <a:ext cx="1114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GJ83RHXG\MM90033644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25654"/>
            <a:ext cx="1456556" cy="1540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TSO70OV7\MM90029517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013176"/>
            <a:ext cx="1584176" cy="104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91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962</TotalTime>
  <Words>158</Words>
  <Application>Microsoft Office PowerPoint</Application>
  <PresentationFormat>Předvádění na obrazovce (4:3)</PresentationFormat>
  <Paragraphs>39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1.PÁD      KDO?          CO?</vt:lpstr>
      <vt:lpstr>Kdo?Co?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99</cp:revision>
  <dcterms:created xsi:type="dcterms:W3CDTF">2011-06-20T10:40:08Z</dcterms:created>
  <dcterms:modified xsi:type="dcterms:W3CDTF">2013-03-14T15:19:46Z</dcterms:modified>
</cp:coreProperties>
</file>