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CB2C270-7E90-4C26-B3C3-F33DB414619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E74F51B-9363-43F9-91AB-DD43D4DE7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Němčina pro 7. třídu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sloves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2286000" y="2136339"/>
            <a:ext cx="44462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Název školy: </a:t>
            </a:r>
            <a:r>
              <a:rPr lang="cs-CZ" sz="1200" b="1" dirty="0" smtClean="0"/>
              <a:t>ZŠ Štětí, Ostrovní 300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</a:t>
            </a:r>
            <a:r>
              <a:rPr lang="cs-CZ" sz="1200" b="1" dirty="0" smtClean="0"/>
              <a:t>Vlasta </a:t>
            </a:r>
            <a:r>
              <a:rPr lang="cs-CZ" sz="1200" b="1" dirty="0" err="1" smtClean="0"/>
              <a:t>Hackelová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br>
              <a:rPr lang="cs-CZ" sz="1200" dirty="0" smtClean="0"/>
            </a:br>
            <a:r>
              <a:rPr lang="cs-CZ" sz="1200" b="1" dirty="0" smtClean="0"/>
              <a:t>VY_32_INOVACE_ NJ.7.B.01_Časování sloves</a:t>
            </a:r>
          </a:p>
          <a:p>
            <a:r>
              <a:rPr lang="cs-CZ" sz="1200" b="1" dirty="0" smtClean="0"/>
              <a:t>Datum : 3.10.2011</a:t>
            </a:r>
          </a:p>
          <a:p>
            <a:r>
              <a:rPr lang="cs-CZ" sz="1200" b="1" dirty="0" smtClean="0"/>
              <a:t>Ročník : sedmý</a:t>
            </a:r>
          </a:p>
          <a:p>
            <a:r>
              <a:rPr lang="cs-CZ" sz="1200" b="1" dirty="0" smtClean="0"/>
              <a:t>Vzdělávací oblast : Jazyk a jazyková komunikace </a:t>
            </a:r>
          </a:p>
          <a:p>
            <a:r>
              <a:rPr lang="cs-CZ" sz="1200" b="1" dirty="0" smtClean="0"/>
              <a:t>Předmět : Německý jazyk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Název: </a:t>
            </a:r>
            <a:r>
              <a:rPr lang="cs-CZ" sz="1200" b="1" dirty="0" smtClean="0"/>
              <a:t>Časování sloves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operačního programu: </a:t>
            </a:r>
            <a:r>
              <a:rPr lang="cs-CZ" sz="1200" b="1" dirty="0" smtClean="0"/>
              <a:t>CZ.1.07/1.4.00/21.1693</a:t>
            </a:r>
          </a:p>
          <a:p>
            <a:r>
              <a:rPr lang="cs-CZ" sz="1200" dirty="0" smtClean="0"/>
              <a:t>Název projektu: </a:t>
            </a:r>
            <a:r>
              <a:rPr lang="cs-CZ" sz="1200" b="1" dirty="0" smtClean="0"/>
              <a:t>PRIMA ŠKOLA</a:t>
            </a:r>
            <a:endParaRPr lang="cs-CZ" sz="2000" b="1" dirty="0"/>
          </a:p>
        </p:txBody>
      </p:sp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501317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95536" y="4797152"/>
            <a:ext cx="42712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</a:t>
            </a:r>
            <a:r>
              <a:rPr lang="cs-CZ" dirty="0" smtClean="0"/>
              <a:t>: Němčiny pro 7. třídu - výklad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časování sloves – </a:t>
            </a:r>
            <a:r>
              <a:rPr lang="cs-CZ" dirty="0" smtClean="0"/>
              <a:t>koncovky, </a:t>
            </a:r>
            <a:r>
              <a:rPr lang="cs-CZ" dirty="0" err="1" smtClean="0"/>
              <a:t>prac</a:t>
            </a:r>
            <a:r>
              <a:rPr lang="cs-CZ" dirty="0" smtClean="0"/>
              <a:t>. listy</a:t>
            </a:r>
          </a:p>
          <a:p>
            <a:r>
              <a:rPr lang="cs-CZ" dirty="0" smtClean="0"/>
              <a:t>n</a:t>
            </a:r>
            <a:r>
              <a:rPr lang="cs-CZ" dirty="0" smtClean="0"/>
              <a:t>a procvičení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3"/>
                </a:solidFill>
              </a:rPr>
              <a:t>Jednotné číslo</a:t>
            </a:r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wohn</a:t>
            </a:r>
            <a:r>
              <a:rPr lang="cs-CZ" b="1" dirty="0" err="1" smtClean="0">
                <a:solidFill>
                  <a:schemeClr val="accent2"/>
                </a:solidFill>
              </a:rPr>
              <a:t>e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b="1" dirty="0">
              <a:solidFill>
                <a:schemeClr val="accent2"/>
              </a:solidFill>
            </a:endParaRPr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wohn</a:t>
            </a:r>
            <a:r>
              <a:rPr lang="cs-CZ" b="1" dirty="0" err="1" smtClean="0">
                <a:solidFill>
                  <a:schemeClr val="accent2"/>
                </a:solidFill>
              </a:rPr>
              <a:t>st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/</a:t>
            </a:r>
            <a:r>
              <a:rPr lang="cs-CZ" b="1" dirty="0" err="1" smtClean="0"/>
              <a:t>sie</a:t>
            </a:r>
            <a:r>
              <a:rPr lang="cs-CZ" b="1" dirty="0" smtClean="0"/>
              <a:t>/es </a:t>
            </a:r>
            <a:r>
              <a:rPr lang="cs-CZ" b="1" dirty="0" err="1" smtClean="0"/>
              <a:t>wohn</a:t>
            </a:r>
            <a:r>
              <a:rPr lang="cs-CZ" b="1" dirty="0" err="1" smtClean="0">
                <a:solidFill>
                  <a:schemeClr val="accent2"/>
                </a:solidFill>
              </a:rPr>
              <a:t>t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3"/>
                </a:solidFill>
              </a:rPr>
              <a:t>Množné číslo</a:t>
            </a:r>
          </a:p>
          <a:p>
            <a:endParaRPr lang="cs-CZ" b="1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wohn</a:t>
            </a:r>
            <a:r>
              <a:rPr lang="cs-CZ" b="1" dirty="0" err="1" smtClean="0">
                <a:solidFill>
                  <a:schemeClr val="accent2"/>
                </a:solidFill>
              </a:rPr>
              <a:t>en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wohn</a:t>
            </a:r>
            <a:r>
              <a:rPr lang="cs-CZ" b="1" dirty="0" err="1" smtClean="0">
                <a:solidFill>
                  <a:schemeClr val="accent2"/>
                </a:solidFill>
              </a:rPr>
              <a:t>t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wohn</a:t>
            </a:r>
            <a:r>
              <a:rPr lang="cs-CZ" b="1" dirty="0" err="1" smtClean="0">
                <a:solidFill>
                  <a:schemeClr val="accent2"/>
                </a:solidFill>
              </a:rPr>
              <a:t>en</a:t>
            </a: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b="1" dirty="0" err="1" smtClean="0">
                <a:solidFill>
                  <a:schemeClr val="accent2"/>
                </a:solidFill>
              </a:rPr>
              <a:t>Sie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b="1" dirty="0" err="1">
                <a:solidFill>
                  <a:schemeClr val="accent2"/>
                </a:solidFill>
              </a:rPr>
              <a:t>w</a:t>
            </a:r>
            <a:r>
              <a:rPr lang="cs-CZ" b="1" dirty="0" err="1" smtClean="0">
                <a:solidFill>
                  <a:schemeClr val="accent2"/>
                </a:solidFill>
              </a:rPr>
              <a:t>ohnen</a:t>
            </a:r>
            <a:r>
              <a:rPr lang="cs-CZ" b="1" dirty="0" smtClean="0">
                <a:solidFill>
                  <a:schemeClr val="accent2"/>
                </a:solidFill>
              </a:rPr>
              <a:t> - vykání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časování sloves.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Wer</a:t>
            </a:r>
            <a:r>
              <a:rPr lang="cs-CZ" b="1" dirty="0" smtClean="0"/>
              <a:t> </a:t>
            </a:r>
            <a:r>
              <a:rPr lang="cs-CZ" b="1" dirty="0" err="1" smtClean="0"/>
              <a:t>wohnt</a:t>
            </a:r>
            <a:r>
              <a:rPr lang="cs-CZ" b="1" dirty="0" smtClean="0"/>
              <a:t> </a:t>
            </a:r>
            <a:r>
              <a:rPr lang="cs-CZ" b="1" dirty="0" err="1" smtClean="0"/>
              <a:t>hier</a:t>
            </a:r>
            <a:r>
              <a:rPr lang="cs-CZ" b="1" dirty="0" smtClean="0"/>
              <a:t> ?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Hier</a:t>
            </a:r>
            <a:r>
              <a:rPr lang="cs-CZ" b="1" dirty="0" smtClean="0"/>
              <a:t> </a:t>
            </a:r>
            <a:r>
              <a:rPr lang="cs-CZ" b="1" dirty="0" err="1" smtClean="0"/>
              <a:t>wohnt</a:t>
            </a:r>
            <a:r>
              <a:rPr lang="cs-CZ" b="1" dirty="0" smtClean="0"/>
              <a:t> </a:t>
            </a: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Puppe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wer</a:t>
            </a:r>
            <a:r>
              <a:rPr lang="cs-CZ" b="1" dirty="0" smtClean="0"/>
              <a:t> </a:t>
            </a:r>
            <a:r>
              <a:rPr lang="cs-CZ" b="1" dirty="0" err="1" smtClean="0"/>
              <a:t>wohnt</a:t>
            </a:r>
            <a:r>
              <a:rPr lang="cs-CZ" b="1" dirty="0" smtClean="0"/>
              <a:t> </a:t>
            </a:r>
            <a:r>
              <a:rPr lang="cs-CZ" b="1" dirty="0" err="1" smtClean="0"/>
              <a:t>hier</a:t>
            </a:r>
            <a:r>
              <a:rPr lang="cs-CZ" b="1" dirty="0" smtClean="0"/>
              <a:t> ?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Hier</a:t>
            </a:r>
            <a:r>
              <a:rPr lang="cs-CZ" b="1" dirty="0" smtClean="0"/>
              <a:t> </a:t>
            </a:r>
            <a:r>
              <a:rPr lang="cs-CZ" b="1" dirty="0" err="1" smtClean="0"/>
              <a:t>wohnt</a:t>
            </a:r>
            <a:r>
              <a:rPr lang="cs-CZ" b="1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Hexe</a:t>
            </a:r>
            <a:r>
              <a:rPr lang="cs-CZ" b="1" dirty="0" smtClean="0"/>
              <a:t>. </a:t>
            </a:r>
            <a:endParaRPr lang="cs-CZ" b="1" dirty="0"/>
          </a:p>
        </p:txBody>
      </p:sp>
      <p:pic>
        <p:nvPicPr>
          <p:cNvPr id="2051" name="Picture 3" descr="C:\Users\Petr\AppData\Local\Microsoft\Windows\Temporary Internet Files\Content.IE5\Z0ZOS1TE\MC9003556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708920"/>
            <a:ext cx="2520280" cy="2258481"/>
          </a:xfrm>
          <a:prstGeom prst="rect">
            <a:avLst/>
          </a:prstGeom>
          <a:noFill/>
        </p:spPr>
      </p:pic>
      <p:pic>
        <p:nvPicPr>
          <p:cNvPr id="2055" name="Picture 7" descr="C:\Users\Petr\AppData\Local\Microsoft\Windows\Temporary Internet Files\Content.IE5\M8QA42MC\MC9002906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348880"/>
            <a:ext cx="1591901" cy="1361038"/>
          </a:xfrm>
          <a:prstGeom prst="rect">
            <a:avLst/>
          </a:prstGeom>
          <a:noFill/>
        </p:spPr>
      </p:pic>
      <p:pic>
        <p:nvPicPr>
          <p:cNvPr id="2056" name="Picture 8" descr="C:\Users\Petr\AppData\Local\Microsoft\Windows\Temporary Internet Files\Content.IE5\LXYO9I2R\MC9004134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996952"/>
            <a:ext cx="2681708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Jednotné číslo</a:t>
            </a:r>
          </a:p>
          <a:p>
            <a:endParaRPr lang="cs-CZ" b="1" dirty="0">
              <a:solidFill>
                <a:schemeClr val="accent3"/>
              </a:solidFill>
            </a:endParaRPr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2"/>
                </a:solidFill>
              </a:rPr>
              <a:t>e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2"/>
                </a:solidFill>
              </a:rPr>
              <a:t>st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/</a:t>
            </a:r>
            <a:r>
              <a:rPr lang="cs-CZ" b="1" dirty="0" err="1" smtClean="0"/>
              <a:t>sie</a:t>
            </a:r>
            <a:r>
              <a:rPr lang="cs-CZ" b="1" dirty="0" smtClean="0"/>
              <a:t>/es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2"/>
                </a:solidFill>
              </a:rPr>
              <a:t>t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>
              <a:solidFill>
                <a:schemeClr val="accent3"/>
              </a:solidFill>
            </a:endParaRPr>
          </a:p>
          <a:p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Množné číslo</a:t>
            </a:r>
          </a:p>
          <a:p>
            <a:endParaRPr lang="cs-CZ" b="1" dirty="0">
              <a:solidFill>
                <a:schemeClr val="accent3"/>
              </a:solidFill>
            </a:endParaRPr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2"/>
                </a:solidFill>
              </a:rPr>
              <a:t>en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2"/>
                </a:solidFill>
              </a:rPr>
              <a:t>t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2"/>
                </a:solidFill>
              </a:rPr>
              <a:t>en</a:t>
            </a: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b="1" dirty="0" err="1" smtClean="0">
                <a:solidFill>
                  <a:schemeClr val="accent2"/>
                </a:solidFill>
              </a:rPr>
              <a:t>Sie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b="1" dirty="0" err="1" smtClean="0">
                <a:solidFill>
                  <a:schemeClr val="accent2"/>
                </a:solidFill>
              </a:rPr>
              <a:t>spielen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dirty="0">
              <a:solidFill>
                <a:schemeClr val="accent3"/>
              </a:solidFill>
            </a:endParaRPr>
          </a:p>
          <a:p>
            <a:pPr>
              <a:buNone/>
            </a:pPr>
            <a:endParaRPr lang="cs-CZ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 - doplňujte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Jednotné číslo</a:t>
            </a:r>
          </a:p>
          <a:p>
            <a:endParaRPr lang="cs-CZ" b="1" dirty="0">
              <a:solidFill>
                <a:schemeClr val="accent3"/>
              </a:solidFill>
            </a:endParaRPr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koch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koch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/</a:t>
            </a:r>
            <a:r>
              <a:rPr lang="cs-CZ" b="1" dirty="0" err="1" smtClean="0"/>
              <a:t>sie</a:t>
            </a:r>
            <a:r>
              <a:rPr lang="cs-CZ" b="1" dirty="0" smtClean="0"/>
              <a:t>/es </a:t>
            </a:r>
            <a:r>
              <a:rPr lang="cs-CZ" b="1" dirty="0" err="1" smtClean="0"/>
              <a:t>koch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Množné číslo</a:t>
            </a:r>
          </a:p>
          <a:p>
            <a:endParaRPr lang="cs-CZ" b="1" dirty="0">
              <a:solidFill>
                <a:schemeClr val="accent3"/>
              </a:solidFill>
            </a:endParaRPr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koch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koch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koch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koch</a:t>
            </a:r>
            <a:endParaRPr lang="cs-CZ" b="1" dirty="0" smtClean="0"/>
          </a:p>
          <a:p>
            <a:endParaRPr lang="cs-CZ" dirty="0">
              <a:solidFill>
                <a:schemeClr val="accent3"/>
              </a:solidFill>
            </a:endParaRPr>
          </a:p>
          <a:p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3074" name="Picture 2" descr="C:\Users\Petr\AppData\Local\Microsoft\Windows\Temporary Internet Files\Content.IE5\6AL6SYM7\MC9002502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2251465" cy="16802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 - doplňujte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Jednotné číslo</a:t>
            </a:r>
          </a:p>
          <a:p>
            <a:endParaRPr lang="cs-CZ" b="1" dirty="0">
              <a:solidFill>
                <a:schemeClr val="accent3"/>
              </a:solidFill>
            </a:endParaRPr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mal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mal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/</a:t>
            </a:r>
            <a:r>
              <a:rPr lang="cs-CZ" b="1" dirty="0" err="1" smtClean="0"/>
              <a:t>sie</a:t>
            </a:r>
            <a:r>
              <a:rPr lang="cs-CZ" b="1" dirty="0" smtClean="0"/>
              <a:t>/es </a:t>
            </a:r>
            <a:r>
              <a:rPr lang="cs-CZ" b="1" dirty="0" err="1" smtClean="0"/>
              <a:t>mal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Množné číslo</a:t>
            </a:r>
          </a:p>
          <a:p>
            <a:endParaRPr lang="cs-CZ" b="1" dirty="0">
              <a:solidFill>
                <a:schemeClr val="accent3"/>
              </a:solidFill>
            </a:endParaRPr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mal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mal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/>
              <a:t>s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 err="1" smtClean="0"/>
              <a:t>mal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mal</a:t>
            </a:r>
            <a:endParaRPr lang="cs-CZ" b="1" dirty="0"/>
          </a:p>
        </p:txBody>
      </p:sp>
      <p:pic>
        <p:nvPicPr>
          <p:cNvPr id="4098" name="Picture 2" descr="C:\Users\Petr\AppData\Local\Microsoft\Windows\Temporary Internet Files\Content.IE5\M8QA42MC\MC9002922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653136"/>
            <a:ext cx="1817827" cy="1318565"/>
          </a:xfrm>
          <a:prstGeom prst="rect">
            <a:avLst/>
          </a:prstGeom>
          <a:noFill/>
        </p:spPr>
      </p:pic>
      <p:pic>
        <p:nvPicPr>
          <p:cNvPr id="4101" name="Picture 5" descr="C:\Users\Petr\AppData\Local\Microsoft\Windows\Temporary Internet Files\Content.IE5\6AL6SYM7\MP9004118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2348880"/>
            <a:ext cx="2016224" cy="19681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K tvarům sloves přiřazuj správné osoby.Napiš správné tvary do sešitu a přelož do češtiny. </a:t>
            </a:r>
          </a:p>
          <a:p>
            <a:endParaRPr lang="cs-CZ" dirty="0"/>
          </a:p>
          <a:p>
            <a:r>
              <a:rPr lang="cs-CZ" sz="3800" b="1" dirty="0" err="1" smtClean="0">
                <a:solidFill>
                  <a:srgbClr val="0070C0"/>
                </a:solidFill>
              </a:rPr>
              <a:t>Ich</a:t>
            </a:r>
            <a:r>
              <a:rPr lang="cs-CZ" sz="3800" b="1" dirty="0" smtClean="0">
                <a:solidFill>
                  <a:srgbClr val="0070C0"/>
                </a:solidFill>
              </a:rPr>
              <a:t>            </a:t>
            </a:r>
            <a:r>
              <a:rPr lang="cs-CZ" sz="3800" b="1" dirty="0" err="1" smtClean="0">
                <a:solidFill>
                  <a:srgbClr val="0070C0"/>
                </a:solidFill>
              </a:rPr>
              <a:t>Er</a:t>
            </a:r>
            <a:r>
              <a:rPr lang="cs-CZ" sz="3800" b="1" dirty="0" smtClean="0">
                <a:solidFill>
                  <a:srgbClr val="0070C0"/>
                </a:solidFill>
              </a:rPr>
              <a:t>          </a:t>
            </a:r>
            <a:r>
              <a:rPr lang="cs-CZ" sz="3800" b="1" dirty="0" err="1" smtClean="0">
                <a:solidFill>
                  <a:srgbClr val="0070C0"/>
                </a:solidFill>
              </a:rPr>
              <a:t>Wir</a:t>
            </a:r>
            <a:r>
              <a:rPr lang="cs-CZ" sz="3800" b="1" dirty="0" smtClean="0">
                <a:solidFill>
                  <a:srgbClr val="0070C0"/>
                </a:solidFill>
              </a:rPr>
              <a:t>        </a:t>
            </a:r>
            <a:r>
              <a:rPr lang="cs-CZ" sz="3800" b="1" dirty="0" err="1" smtClean="0">
                <a:solidFill>
                  <a:srgbClr val="0070C0"/>
                </a:solidFill>
              </a:rPr>
              <a:t>Ihr</a:t>
            </a:r>
            <a:r>
              <a:rPr lang="cs-CZ" sz="3800" b="1" dirty="0" smtClean="0">
                <a:solidFill>
                  <a:srgbClr val="0070C0"/>
                </a:solidFill>
              </a:rPr>
              <a:t>           </a:t>
            </a:r>
            <a:r>
              <a:rPr lang="cs-CZ" sz="3800" b="1" dirty="0" err="1" smtClean="0">
                <a:solidFill>
                  <a:srgbClr val="0070C0"/>
                </a:solidFill>
              </a:rPr>
              <a:t>Sie</a:t>
            </a:r>
            <a:r>
              <a:rPr lang="cs-CZ" sz="3800" b="1" dirty="0" smtClean="0">
                <a:solidFill>
                  <a:srgbClr val="0070C0"/>
                </a:solidFill>
              </a:rPr>
              <a:t>         </a:t>
            </a:r>
            <a:r>
              <a:rPr lang="cs-CZ" sz="3800" b="1" dirty="0" err="1" smtClean="0">
                <a:solidFill>
                  <a:srgbClr val="0070C0"/>
                </a:solidFill>
              </a:rPr>
              <a:t>Du</a:t>
            </a:r>
            <a:r>
              <a:rPr lang="cs-CZ" sz="3800" b="1" dirty="0" smtClean="0">
                <a:solidFill>
                  <a:srgbClr val="0070C0"/>
                </a:solidFill>
              </a:rPr>
              <a:t>       Es        </a:t>
            </a:r>
            <a:r>
              <a:rPr lang="cs-CZ" sz="3800" b="1" dirty="0" err="1" smtClean="0">
                <a:solidFill>
                  <a:srgbClr val="0070C0"/>
                </a:solidFill>
              </a:rPr>
              <a:t>sie</a:t>
            </a:r>
            <a:r>
              <a:rPr lang="cs-CZ" sz="3800" b="1" dirty="0" smtClean="0">
                <a:solidFill>
                  <a:srgbClr val="0070C0"/>
                </a:solidFill>
              </a:rPr>
              <a:t>          </a:t>
            </a:r>
            <a:r>
              <a:rPr lang="cs-CZ" sz="3800" b="1" dirty="0" err="1" smtClean="0">
                <a:solidFill>
                  <a:srgbClr val="0070C0"/>
                </a:solidFill>
              </a:rPr>
              <a:t>sie</a:t>
            </a:r>
            <a:endParaRPr lang="cs-CZ" sz="3800" b="1" dirty="0" smtClean="0">
              <a:solidFill>
                <a:srgbClr val="0070C0"/>
              </a:solidFill>
            </a:endParaRPr>
          </a:p>
          <a:p>
            <a:endParaRPr lang="cs-CZ" sz="2000" dirty="0">
              <a:solidFill>
                <a:schemeClr val="accent5"/>
              </a:solidFill>
            </a:endParaRPr>
          </a:p>
          <a:p>
            <a:r>
              <a:rPr lang="cs-CZ" sz="2000" b="1" dirty="0" smtClean="0"/>
              <a:t>     </a:t>
            </a:r>
            <a:r>
              <a:rPr lang="cs-CZ" sz="2000" b="1" dirty="0" err="1" smtClean="0"/>
              <a:t>wohnst</a:t>
            </a:r>
            <a:r>
              <a:rPr lang="cs-CZ" sz="2000" b="1" dirty="0" smtClean="0"/>
              <a:t>        </a:t>
            </a:r>
          </a:p>
          <a:p>
            <a:r>
              <a:rPr lang="cs-CZ" sz="2000" b="1" dirty="0" smtClean="0"/>
              <a:t>               </a:t>
            </a:r>
            <a:r>
              <a:rPr lang="cs-CZ" sz="2000" b="1" dirty="0" err="1" smtClean="0"/>
              <a:t>Wohnt</a:t>
            </a:r>
            <a:r>
              <a:rPr lang="cs-CZ" sz="2000" b="1" dirty="0" smtClean="0"/>
              <a:t> </a:t>
            </a:r>
          </a:p>
          <a:p>
            <a:r>
              <a:rPr lang="cs-CZ" sz="2000" b="1" dirty="0" smtClean="0"/>
              <a:t>  </a:t>
            </a:r>
            <a:r>
              <a:rPr lang="cs-CZ" sz="2000" b="1" dirty="0" err="1" smtClean="0"/>
              <a:t>Spielt</a:t>
            </a:r>
            <a:r>
              <a:rPr lang="cs-CZ" sz="2000" b="1" dirty="0" smtClean="0"/>
              <a:t>             </a:t>
            </a:r>
            <a:r>
              <a:rPr lang="cs-CZ" sz="2000" b="1" dirty="0" err="1" smtClean="0"/>
              <a:t>kaufen</a:t>
            </a:r>
            <a:r>
              <a:rPr lang="cs-CZ" sz="2000" b="1" dirty="0" smtClean="0"/>
              <a:t>                </a:t>
            </a:r>
            <a:r>
              <a:rPr lang="cs-CZ" sz="2000" b="1" dirty="0" err="1" smtClean="0"/>
              <a:t>spielst</a:t>
            </a:r>
            <a:r>
              <a:rPr lang="cs-CZ" sz="2000" b="1" dirty="0" smtClean="0"/>
              <a:t>                </a:t>
            </a:r>
            <a:r>
              <a:rPr lang="cs-CZ" sz="2000" b="1" dirty="0" err="1" smtClean="0"/>
              <a:t>turnt</a:t>
            </a:r>
            <a:r>
              <a:rPr lang="cs-CZ" sz="2000" b="1" dirty="0" smtClean="0"/>
              <a:t>                    </a:t>
            </a:r>
            <a:r>
              <a:rPr lang="cs-CZ" sz="2000" b="1" dirty="0" err="1" smtClean="0"/>
              <a:t>malst</a:t>
            </a:r>
            <a:endParaRPr lang="cs-CZ" sz="2000" b="1" dirty="0" smtClean="0"/>
          </a:p>
          <a:p>
            <a:endParaRPr lang="cs-CZ" sz="2000" dirty="0" smtClean="0">
              <a:solidFill>
                <a:schemeClr val="accent5"/>
              </a:solidFill>
            </a:endParaRPr>
          </a:p>
          <a:p>
            <a:r>
              <a:rPr lang="cs-CZ" sz="2000" b="1" dirty="0" smtClean="0"/>
              <a:t>                        </a:t>
            </a:r>
            <a:r>
              <a:rPr lang="cs-CZ" sz="2000" b="1" dirty="0" err="1" smtClean="0"/>
              <a:t>wohne</a:t>
            </a:r>
            <a:r>
              <a:rPr lang="cs-CZ" sz="2000" b="1" dirty="0" smtClean="0"/>
              <a:t>         </a:t>
            </a:r>
            <a:r>
              <a:rPr lang="cs-CZ" sz="2000" b="1" dirty="0" err="1" smtClean="0"/>
              <a:t>arbeitest</a:t>
            </a:r>
            <a:r>
              <a:rPr lang="cs-CZ" sz="2000" b="1" dirty="0" smtClean="0"/>
              <a:t>         </a:t>
            </a:r>
            <a:r>
              <a:rPr lang="cs-CZ" sz="2000" b="1" dirty="0" err="1" smtClean="0"/>
              <a:t>kaufen</a:t>
            </a:r>
            <a:r>
              <a:rPr lang="cs-CZ" sz="2000" b="1" dirty="0" smtClean="0"/>
              <a:t>        </a:t>
            </a:r>
            <a:r>
              <a:rPr lang="cs-CZ" sz="2000" b="1" dirty="0" err="1" smtClean="0"/>
              <a:t>koche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wohnen</a:t>
            </a:r>
            <a:endParaRPr lang="cs-CZ" sz="2000" b="1" dirty="0" smtClean="0"/>
          </a:p>
          <a:p>
            <a:r>
              <a:rPr lang="cs-CZ" sz="2000" b="1" dirty="0" smtClean="0"/>
              <a:t>                                           </a:t>
            </a:r>
            <a:r>
              <a:rPr lang="cs-CZ" sz="2000" b="1" dirty="0" err="1" smtClean="0"/>
              <a:t>Wohnt</a:t>
            </a:r>
            <a:r>
              <a:rPr lang="cs-CZ" sz="2000" b="1" dirty="0" smtClean="0"/>
              <a:t>        </a:t>
            </a:r>
          </a:p>
          <a:p>
            <a:r>
              <a:rPr lang="cs-CZ" sz="2000" b="1" dirty="0" smtClean="0"/>
              <a:t>      </a:t>
            </a:r>
            <a:r>
              <a:rPr lang="cs-CZ" sz="2000" b="1" dirty="0" err="1" smtClean="0"/>
              <a:t>wohnen</a:t>
            </a:r>
            <a:r>
              <a:rPr lang="cs-CZ" sz="2000" b="1" dirty="0" smtClean="0"/>
              <a:t>                                                 malt</a:t>
            </a:r>
          </a:p>
          <a:p>
            <a:endParaRPr lang="cs-CZ" sz="2000" b="1" dirty="0" smtClean="0"/>
          </a:p>
          <a:p>
            <a:endParaRPr lang="cs-CZ" sz="2000" dirty="0">
              <a:solidFill>
                <a:schemeClr val="accent5"/>
              </a:solidFill>
            </a:endParaRPr>
          </a:p>
          <a:p>
            <a:endParaRPr lang="cs-CZ" sz="2000" dirty="0">
              <a:solidFill>
                <a:schemeClr val="accent5"/>
              </a:solidFill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časování sloves.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METODIKA</a:t>
            </a:r>
          </a:p>
          <a:p>
            <a:endParaRPr lang="cs-CZ" b="1" dirty="0" smtClean="0"/>
          </a:p>
          <a:p>
            <a:r>
              <a:rPr lang="cs-CZ" sz="2400" b="1" dirty="0" smtClean="0"/>
              <a:t>DUM je určena k doplnění výkladu – časování sloves v němčině. </a:t>
            </a:r>
          </a:p>
          <a:p>
            <a:r>
              <a:rPr lang="cs-CZ" sz="2400" b="1" dirty="0" smtClean="0"/>
              <a:t>Děti čtou z interaktivní tabule, zapíší si do sešitů, barevně vyznačíme koncovky pro jednotlivé osoby.</a:t>
            </a:r>
          </a:p>
          <a:p>
            <a:r>
              <a:rPr lang="cs-CZ" sz="2400" b="1" dirty="0" smtClean="0"/>
              <a:t>Potom děti doplňují koncovky na interaktivní tabuli – opakovaná činnost pro lepší zapamatování, nakonec přiřazujeme ke tvarům sloves osoby a překládáme do češtiny. </a:t>
            </a:r>
            <a:endParaRPr lang="cs-CZ" sz="2400" b="1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Zdroje : </a:t>
            </a:r>
          </a:p>
          <a:p>
            <a:endParaRPr lang="cs-CZ" b="1" dirty="0" smtClean="0"/>
          </a:p>
          <a:p>
            <a:r>
              <a:rPr lang="cs-CZ" b="1" dirty="0" smtClean="0"/>
              <a:t>Kliparty Office www. Office. Microsoft.</a:t>
            </a:r>
            <a:r>
              <a:rPr lang="cs-CZ" b="1" dirty="0" err="1" smtClean="0"/>
              <a:t>com</a:t>
            </a:r>
            <a:endParaRPr lang="cs-CZ" b="1" dirty="0"/>
          </a:p>
        </p:txBody>
      </p:sp>
    </p:spTree>
  </p:cSld>
  <p:clrMapOvr>
    <a:masterClrMapping/>
  </p:clrMapOvr>
  <p:transition spd="slow">
    <p:pull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85</TotalTime>
  <Words>279</Words>
  <Application>Microsoft Office PowerPoint</Application>
  <PresentationFormat>Předvádění na obrazovce (4:3)</PresentationFormat>
  <Paragraphs>121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Němčina pro 7. třídu</vt:lpstr>
      <vt:lpstr>Časování sloves</vt:lpstr>
      <vt:lpstr>Němčina pro 7. třídu – časování sloves. </vt:lpstr>
      <vt:lpstr>Časování sloves.</vt:lpstr>
      <vt:lpstr>Časování sloves - doplňujte</vt:lpstr>
      <vt:lpstr>Časování sloves - doplňujte</vt:lpstr>
      <vt:lpstr>Časování sloves.</vt:lpstr>
      <vt:lpstr>Němčina pro 7. třídu – časování sloves.</vt:lpstr>
      <vt:lpstr>Němčina pro 7. třídu.</vt:lpstr>
    </vt:vector>
  </TitlesOfParts>
  <Company>Základní škola Ostrovní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</dc:title>
  <dc:creator>Hackelová</dc:creator>
  <cp:lastModifiedBy>Petr</cp:lastModifiedBy>
  <cp:revision>19</cp:revision>
  <dcterms:created xsi:type="dcterms:W3CDTF">2011-09-26T08:08:06Z</dcterms:created>
  <dcterms:modified xsi:type="dcterms:W3CDTF">2012-03-11T15:11:59Z</dcterms:modified>
</cp:coreProperties>
</file>