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2" r:id="rId3"/>
    <p:sldId id="263" r:id="rId4"/>
    <p:sldId id="264" r:id="rId5"/>
    <p:sldId id="265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0CD1CC53-21A4-454A-BC01-B4E2485FA094}">
          <p14:sldIdLst>
            <p14:sldId id="256"/>
            <p14:sldId id="262"/>
            <p14:sldId id="263"/>
            <p14:sldId id="264"/>
            <p14:sldId id="265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374" autoAdjust="0"/>
  </p:normalViewPr>
  <p:slideViewPr>
    <p:cSldViewPr>
      <p:cViewPr>
        <p:scale>
          <a:sx n="64" d="100"/>
          <a:sy n="64" d="100"/>
        </p:scale>
        <p:origin x="-76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VY_32_INOVACE_21_TÉMA:Svaly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VY_32_INOVACE_21_TÉMA:Svaly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63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095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109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2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136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060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4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28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09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22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042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95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13" Type="http://schemas.openxmlformats.org/officeDocument/2006/relationships/image" Target="../media/image16.gif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12" Type="http://schemas.openxmlformats.org/officeDocument/2006/relationships/image" Target="../media/image15.gi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11" Type="http://schemas.openxmlformats.org/officeDocument/2006/relationships/image" Target="../media/image14.png"/><Relationship Id="rId5" Type="http://schemas.openxmlformats.org/officeDocument/2006/relationships/image" Target="../media/image8.jpeg"/><Relationship Id="rId10" Type="http://schemas.openxmlformats.org/officeDocument/2006/relationships/image" Target="../media/image13.gif"/><Relationship Id="rId4" Type="http://schemas.openxmlformats.org/officeDocument/2006/relationships/image" Target="../media/image7.wmf"/><Relationship Id="rId9" Type="http://schemas.openxmlformats.org/officeDocument/2006/relationships/image" Target="../media/image12.jpeg"/><Relationship Id="rId14" Type="http://schemas.openxmlformats.org/officeDocument/2006/relationships/image" Target="../media/image17.gi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7094748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použitelný na interaktivní tabuli</a:t>
            </a:r>
          </a:p>
          <a:p>
            <a:r>
              <a:rPr lang="cs-CZ" dirty="0" smtClean="0"/>
              <a:t>Člověk a jeho svět-Člověk a jeho </a:t>
            </a:r>
            <a:r>
              <a:rPr lang="cs-CZ" dirty="0" err="1" smtClean="0"/>
              <a:t>zdraví-Svalová</a:t>
            </a:r>
            <a:r>
              <a:rPr lang="cs-CZ" dirty="0" smtClean="0"/>
              <a:t> soustava</a:t>
            </a:r>
          </a:p>
          <a:p>
            <a:r>
              <a:rPr lang="cs-CZ" dirty="0" smtClean="0"/>
              <a:t>Pro 3.ročník ZŠ</a:t>
            </a:r>
          </a:p>
          <a:p>
            <a:r>
              <a:rPr lang="cs-CZ" dirty="0" smtClean="0"/>
              <a:t>Význam a činnost svalů, zdravý vývoj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515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Dana\Desktop\certifikát 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976" t="9547" r="10566" b="16896"/>
          <a:stretch/>
        </p:blipFill>
        <p:spPr bwMode="auto">
          <a:xfrm>
            <a:off x="3509261" y="37386"/>
            <a:ext cx="2539474" cy="6741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Dana\AppData\Local\Microsoft\Windows\Temporary Internet Files\Content.IE5\JG4UUQUC\MC9004158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513470"/>
            <a:ext cx="2929246" cy="1888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Dana\AppData\Local\Microsoft\Windows\Temporary Internet Files\Content.IE5\JG4UUQUC\MC9004246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4908" y="2367272"/>
            <a:ext cx="3095265" cy="2181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>
            <a:off x="5508104" y="1374725"/>
            <a:ext cx="288032" cy="1350599"/>
          </a:xfrm>
          <a:prstGeom prst="straightConnector1">
            <a:avLst/>
          </a:prstGeom>
          <a:ln w="5715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3791004" y="2134302"/>
            <a:ext cx="166201" cy="722976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>
            <a:off x="3958642" y="1442694"/>
            <a:ext cx="134314" cy="69227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3874104" y="5544288"/>
            <a:ext cx="213564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pohyb</a:t>
            </a:r>
            <a:endParaRPr lang="cs-CZ" sz="6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74257" y="1475823"/>
            <a:ext cx="214873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smrštění</a:t>
            </a:r>
            <a:endParaRPr lang="cs-CZ" sz="44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667532" y="1442694"/>
            <a:ext cx="217001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natažení</a:t>
            </a:r>
            <a:endParaRPr lang="cs-CZ" dirty="0"/>
          </a:p>
        </p:txBody>
      </p:sp>
      <p:cxnSp>
        <p:nvCxnSpPr>
          <p:cNvPr id="32" name="Přímá spojnice se šipkou 31"/>
          <p:cNvCxnSpPr/>
          <p:nvPr/>
        </p:nvCxnSpPr>
        <p:spPr>
          <a:xfrm flipH="1">
            <a:off x="6372200" y="4756828"/>
            <a:ext cx="1380340" cy="1295292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/>
          <p:nvPr/>
        </p:nvCxnSpPr>
        <p:spPr>
          <a:xfrm>
            <a:off x="1513490" y="4548279"/>
            <a:ext cx="1523260" cy="1296144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ovéPole 47"/>
          <p:cNvSpPr txBox="1"/>
          <p:nvPr/>
        </p:nvSpPr>
        <p:spPr>
          <a:xfrm>
            <a:off x="3958642" y="37386"/>
            <a:ext cx="170380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svaly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048611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0" grpId="0"/>
      <p:bldP spid="38" grpId="0"/>
      <p:bldP spid="4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Users\Dana\AppData\Local\Microsoft\Windows\Temporary Internet Files\Content.IE5\QV186CIZ\MC9000896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1126" y="4198747"/>
            <a:ext cx="1770278" cy="1841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Dana\AppData\Local\Microsoft\Windows\Temporary Internet Files\Content.IE5\QV186CIZ\MC9003113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1564" y="4447620"/>
            <a:ext cx="1761426" cy="1531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Program Files (x86)\Microsoft Office\MEDIA\CAGCAT10\j0195384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204" y="4394850"/>
            <a:ext cx="1296144" cy="1545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Dana\AppData\Local\Microsoft\Windows\Temporary Internet Files\Content.IE5\4BCX6SUN\MP90042764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2185" y="2175956"/>
            <a:ext cx="1728192" cy="1556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Dana\AppData\Local\Microsoft\Windows\Temporary Internet Files\Content.IE5\QV186CIZ\MP90043060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7333" y="2175956"/>
            <a:ext cx="1849582" cy="1739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Dana\AppData\Local\Microsoft\Windows\Temporary Internet Files\Content.IE5\4BCX6SUN\MC90041144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6902" y="1868402"/>
            <a:ext cx="1261055" cy="2303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Dana\AppData\Local\Microsoft\Windows\Temporary Internet Files\Content.IE5\JG4UUQUC\MC90033252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9955" y="1952652"/>
            <a:ext cx="1819656" cy="2298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Dana\AppData\Local\Microsoft\Windows\Temporary Internet Files\Content.IE5\ZQXIZR64\MP90044250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999" y="2028103"/>
            <a:ext cx="1434555" cy="2381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Dana\AppData\Local\Microsoft\Windows\Temporary Internet Files\Content.IE5\QV186CIZ\MM900043729[1]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57" y="727613"/>
            <a:ext cx="1038225" cy="1171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Dana\AppData\Local\Microsoft\Windows\Temporary Internet Files\Content.IE5\QV186CIZ\MM900043729[1]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727612"/>
            <a:ext cx="1038225" cy="1171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láček 2"/>
          <p:cNvSpPr/>
          <p:nvPr/>
        </p:nvSpPr>
        <p:spPr>
          <a:xfrm>
            <a:off x="1331340" y="267910"/>
            <a:ext cx="2412143" cy="1296144"/>
          </a:xfrm>
          <a:prstGeom prst="cloudCallout">
            <a:avLst>
              <a:gd name="adj1" fmla="val -70116"/>
              <a:gd name="adj2" fmla="val -2265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7" name="Picture 23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1348" y="377580"/>
            <a:ext cx="1320856" cy="10527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láček 3"/>
          <p:cNvSpPr/>
          <p:nvPr/>
        </p:nvSpPr>
        <p:spPr>
          <a:xfrm>
            <a:off x="6804248" y="260648"/>
            <a:ext cx="1944216" cy="1440160"/>
          </a:xfrm>
          <a:prstGeom prst="cloudCallout">
            <a:avLst>
              <a:gd name="adj1" fmla="val -91527"/>
              <a:gd name="adj2" fmla="val -8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8" name="Picture 24" descr="C:\Users\Dana\AppData\Local\Microsoft\Windows\Temporary Internet Files\Content.IE5\JG4UUQUC\MM900336411[1].gif"/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2006" y="267910"/>
            <a:ext cx="1028700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67748" y="6211669"/>
            <a:ext cx="44870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Čemu dáš přednost ty?</a:t>
            </a:r>
            <a:endParaRPr lang="cs-CZ" sz="36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82980" y="6211669"/>
            <a:ext cx="34885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Zhodnoť obrázky!</a:t>
            </a:r>
            <a:endParaRPr lang="cs-CZ" sz="3600" dirty="0"/>
          </a:p>
        </p:txBody>
      </p:sp>
      <p:pic>
        <p:nvPicPr>
          <p:cNvPr id="1049" name="Picture 25" descr="C:\Users\Dana\AppData\Local\Microsoft\Windows\Temporary Internet Files\Content.IE5\JG4UUQUC\MM900336987[1].gif"/>
          <p:cNvPicPr>
            <a:picLocks noChangeAspect="1" noChangeArrowheads="1" noCrop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171420"/>
            <a:ext cx="1303820" cy="1868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C:\Users\Dana\AppData\Local\Microsoft\Windows\Temporary Internet Files\Content.IE5\4BCX6SUN\MM900283099[1].gif"/>
          <p:cNvPicPr>
            <a:picLocks noChangeAspect="1" noChangeArrowheads="1" noCrop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017" y="4251141"/>
            <a:ext cx="1204448" cy="2058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1139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1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4696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438</TotalTime>
  <Words>56</Words>
  <Application>Microsoft Office PowerPoint</Application>
  <PresentationFormat>Předvádění na obrazovce (4:3)</PresentationFormat>
  <Paragraphs>18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50</cp:revision>
  <dcterms:created xsi:type="dcterms:W3CDTF">2011-06-20T10:40:08Z</dcterms:created>
  <dcterms:modified xsi:type="dcterms:W3CDTF">2013-05-12T17:44:34Z</dcterms:modified>
</cp:coreProperties>
</file>