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706" autoAdjust="0"/>
  </p:normalViewPr>
  <p:slideViewPr>
    <p:cSldViewPr>
      <p:cViewPr varScale="1">
        <p:scale>
          <a:sx n="56" d="100"/>
          <a:sy n="56" d="100"/>
        </p:scale>
        <p:origin x="-17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C09C96-2C64-4779-9BAF-6117D8D7F8EC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12F52-E692-449C-814E-5A15FAE660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860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E12F52-E692-449C-814E-5A15FAE6600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FF1FDE-A7FC-4E2D-968A-204E4F4102D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728904-AC0D-4D68-B273-E2945D9E6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Němčina pro 7. třídu. </a:t>
            </a:r>
            <a:endParaRPr lang="cs-CZ" sz="32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1811936" cy="17281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6612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17114" y="3244334"/>
            <a:ext cx="39292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CI.1.07/1.4Mámmm.00/21.1693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88640"/>
            <a:ext cx="417614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Název školy : ZŠ </a:t>
            </a:r>
            <a:r>
              <a:rPr lang="cs-CZ" sz="1200" dirty="0" err="1" smtClean="0"/>
              <a:t>Štětí</a:t>
            </a:r>
            <a:r>
              <a:rPr lang="cs-CZ" sz="1200" dirty="0" smtClean="0"/>
              <a:t>, Ostrovní 300</a:t>
            </a:r>
          </a:p>
          <a:p>
            <a:r>
              <a:rPr lang="cs-CZ" sz="1200" dirty="0" smtClean="0"/>
              <a:t>Autor : Vlasta </a:t>
            </a:r>
            <a:r>
              <a:rPr lang="cs-CZ" sz="1200" dirty="0" err="1" smtClean="0"/>
              <a:t>Hackelová</a:t>
            </a:r>
            <a:endParaRPr lang="cs-CZ" sz="1200" dirty="0" smtClean="0"/>
          </a:p>
          <a:p>
            <a:r>
              <a:rPr lang="cs-CZ" sz="1200" dirty="0" smtClean="0"/>
              <a:t>Název materiálu : VY_12_INOVACE_NJ.7.B.04_vyjadreni</a:t>
            </a:r>
          </a:p>
          <a:p>
            <a:r>
              <a:rPr lang="cs-CZ" sz="1200" dirty="0" smtClean="0"/>
              <a:t>_</a:t>
            </a:r>
            <a:r>
              <a:rPr lang="cs-CZ" sz="1200" dirty="0" err="1" smtClean="0"/>
              <a:t>mam_rad_hraju_rad</a:t>
            </a:r>
            <a:endParaRPr lang="cs-CZ" sz="1200" dirty="0" smtClean="0"/>
          </a:p>
          <a:p>
            <a:r>
              <a:rPr lang="cs-CZ" sz="1200" dirty="0" smtClean="0"/>
              <a:t>Datum : 29. 10. 2011</a:t>
            </a:r>
          </a:p>
          <a:p>
            <a:r>
              <a:rPr lang="cs-CZ" sz="1200" dirty="0" smtClean="0"/>
              <a:t>Ročník : sedmý</a:t>
            </a:r>
          </a:p>
          <a:p>
            <a:r>
              <a:rPr lang="cs-CZ" sz="1200" dirty="0" smtClean="0"/>
              <a:t>Vzdělávací oblast : Jazyk a jazyková komunikace</a:t>
            </a:r>
          </a:p>
          <a:p>
            <a:r>
              <a:rPr lang="cs-CZ" sz="1200" dirty="0" smtClean="0"/>
              <a:t>Předmět : Německý jazyk</a:t>
            </a:r>
          </a:p>
          <a:p>
            <a:r>
              <a:rPr lang="cs-CZ" sz="1200" dirty="0" smtClean="0"/>
              <a:t>Název : vyjádření mám rád, hraju rád</a:t>
            </a:r>
          </a:p>
          <a:p>
            <a:r>
              <a:rPr lang="cs-CZ" sz="1200" dirty="0" smtClean="0"/>
              <a:t>Číslo operačního programu : CZ.1.07/1.4.00/21.1693</a:t>
            </a:r>
          </a:p>
          <a:p>
            <a:r>
              <a:rPr lang="cs-CZ" sz="1200" dirty="0" smtClean="0"/>
              <a:t>                                             Název projektu : PRIMA ŠKOLA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869160"/>
            <a:ext cx="69204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Anotace :  Německý jazyk pro 7. ročník</a:t>
            </a:r>
          </a:p>
          <a:p>
            <a:r>
              <a:rPr lang="cs-CZ" sz="1400" b="1" dirty="0" smtClean="0"/>
              <a:t> Doplnění výkladu ve způsobu překladu českého výrazu „ rád“ - </a:t>
            </a:r>
          </a:p>
          <a:p>
            <a:r>
              <a:rPr lang="cs-CZ" sz="1400" b="1" dirty="0" smtClean="0"/>
              <a:t>	 </a:t>
            </a:r>
            <a:r>
              <a:rPr lang="cs-CZ" sz="1400" b="1" dirty="0" err="1" smtClean="0"/>
              <a:t>ich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mag</a:t>
            </a:r>
            <a:r>
              <a:rPr lang="cs-CZ" sz="1400" b="1" dirty="0" smtClean="0"/>
              <a:t> a </a:t>
            </a:r>
            <a:r>
              <a:rPr lang="cs-CZ" sz="1400" b="1" dirty="0" err="1" smtClean="0"/>
              <a:t>gern</a:t>
            </a:r>
            <a:r>
              <a:rPr lang="cs-CZ" sz="1400" b="1" dirty="0" smtClean="0"/>
              <a:t>, podklady ke komunikaci ve třídě, pracovní list.</a:t>
            </a:r>
            <a:endParaRPr lang="cs-CZ" sz="1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3356992"/>
            <a:ext cx="4174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mag</a:t>
            </a:r>
            <a:r>
              <a:rPr lang="cs-CZ" b="1" dirty="0" smtClean="0"/>
              <a:t>,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spiele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–  „ RÁD“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7. třídu</a:t>
            </a:r>
            <a:endParaRPr lang="cs-CZ" b="1" dirty="0"/>
          </a:p>
        </p:txBody>
      </p:sp>
      <p:pic>
        <p:nvPicPr>
          <p:cNvPr id="1027" name="Picture 3" descr="C:\Users\Petr\AppData\Local\Microsoft\Windows\Temporary Internet Files\Content.IE5\XOKKX6S2\MP900425493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052736"/>
            <a:ext cx="3240360" cy="2808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9" y="2132856"/>
            <a:ext cx="38164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Petr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Schokolade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 descr="C:\Users\Petr\AppData\Local\Microsoft\Windows\Temporary Internet Files\Content.IE5\D558S5JH\MP9004327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933056"/>
            <a:ext cx="2984376" cy="268985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059832" y="5085184"/>
            <a:ext cx="2505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 </a:t>
            </a:r>
            <a:r>
              <a:rPr lang="cs-CZ" sz="2400" b="1" dirty="0" err="1" smtClean="0"/>
              <a:t>mag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nicht</a:t>
            </a:r>
            <a:endParaRPr lang="cs-CZ" sz="2400" b="1" dirty="0" smtClean="0"/>
          </a:p>
          <a:p>
            <a:r>
              <a:rPr lang="cs-CZ" sz="2400" b="1" dirty="0" err="1" smtClean="0"/>
              <a:t>d</a:t>
            </a:r>
            <a:r>
              <a:rPr lang="cs-CZ" sz="2400" b="1" dirty="0" err="1" smtClean="0"/>
              <a:t>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Suppe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7. třídu.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  ty 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pic>
        <p:nvPicPr>
          <p:cNvPr id="2050" name="Picture 2" descr="C:\Users\Petr\AppData\Local\Microsoft\Windows\Temporary Internet Files\Content.IE5\Y37XW019\MP900406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4864"/>
            <a:ext cx="3456384" cy="2952328"/>
          </a:xfrm>
          <a:prstGeom prst="rect">
            <a:avLst/>
          </a:prstGeom>
          <a:noFill/>
        </p:spPr>
      </p:pic>
      <p:pic>
        <p:nvPicPr>
          <p:cNvPr id="2051" name="Picture 3" descr="C:\Users\Petr\AppData\Local\Microsoft\Windows\Temporary Internet Files\Content.IE5\SPOZDSIY\MP9004025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717032"/>
            <a:ext cx="3901440" cy="25999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331640" y="5661248"/>
            <a:ext cx="1498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Magst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Eis?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3068960"/>
            <a:ext cx="171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Magst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Pizza?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7. třídu.</a:t>
            </a:r>
            <a:endParaRPr lang="cs-CZ" sz="3200" b="1" dirty="0"/>
          </a:p>
        </p:txBody>
      </p:sp>
      <p:pic>
        <p:nvPicPr>
          <p:cNvPr id="3074" name="Picture 2" descr="C:\Users\Petr\AppData\Local\Microsoft\Windows\Temporary Internet Files\Content.IE5\XS30JBTU\MP90043058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3888432" cy="3024336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ZM922GWY\MP9003420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17032"/>
            <a:ext cx="3657600" cy="26090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60032" y="1772816"/>
            <a:ext cx="2614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Martin </a:t>
            </a:r>
            <a:r>
              <a:rPr lang="cs-CZ" b="1" dirty="0" err="1" smtClean="0">
                <a:solidFill>
                  <a:srgbClr val="FF0000"/>
                </a:solidFill>
              </a:rPr>
              <a:t>spielt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gern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5373216"/>
            <a:ext cx="3203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Martin </a:t>
            </a:r>
            <a:r>
              <a:rPr lang="cs-CZ" b="1" dirty="0" err="1" smtClean="0">
                <a:solidFill>
                  <a:srgbClr val="FF0000"/>
                </a:solidFill>
              </a:rPr>
              <a:t>spielt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nicht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gern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Schach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7. TŘÍDU.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 ty?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spielst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9" name="Picture 3" descr="C:\Users\Petr\AppData\Local\Microsoft\Windows\Temporary Internet Files\Content.IE5\ZM922GWY\MC9002379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132856"/>
            <a:ext cx="2669263" cy="2071735"/>
          </a:xfrm>
          <a:prstGeom prst="rect">
            <a:avLst/>
          </a:prstGeom>
          <a:noFill/>
        </p:spPr>
      </p:pic>
      <p:pic>
        <p:nvPicPr>
          <p:cNvPr id="4102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132856"/>
            <a:ext cx="1827886" cy="1504188"/>
          </a:xfrm>
          <a:prstGeom prst="rect">
            <a:avLst/>
          </a:prstGeom>
          <a:noFill/>
        </p:spPr>
      </p:pic>
      <p:pic>
        <p:nvPicPr>
          <p:cNvPr id="4103" name="Picture 7" descr="C:\Users\Petr\AppData\Local\Microsoft\Windows\Temporary Internet Files\Content.IE5\Y37XW019\MC9004109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068960"/>
            <a:ext cx="3240360" cy="314775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499992" y="4941168"/>
            <a:ext cx="3629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Spielst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Hockey</a:t>
            </a:r>
            <a:r>
              <a:rPr lang="cs-CZ" b="1" dirty="0" smtClean="0"/>
              <a:t>, Fu3ball oder</a:t>
            </a:r>
          </a:p>
          <a:p>
            <a:r>
              <a:rPr lang="cs-CZ" b="1" dirty="0" smtClean="0"/>
              <a:t>Basketball?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?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/>
              <a:t>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Mám rád čokoládu</a:t>
            </a:r>
          </a:p>
          <a:p>
            <a:endParaRPr lang="cs-CZ" dirty="0" smtClean="0"/>
          </a:p>
          <a:p>
            <a:r>
              <a:rPr lang="cs-CZ" dirty="0" smtClean="0"/>
              <a:t>Hraju rád šachy.</a:t>
            </a:r>
          </a:p>
          <a:p>
            <a:endParaRPr lang="cs-CZ" dirty="0" smtClean="0"/>
          </a:p>
          <a:p>
            <a:r>
              <a:rPr lang="cs-CZ" dirty="0" smtClean="0"/>
              <a:t>Paul nehraje rád na klavír.</a:t>
            </a:r>
          </a:p>
          <a:p>
            <a:endParaRPr lang="cs-CZ" dirty="0" smtClean="0"/>
          </a:p>
          <a:p>
            <a:r>
              <a:rPr lang="cs-CZ" dirty="0" err="1" smtClean="0"/>
              <a:t>Sarah</a:t>
            </a:r>
            <a:r>
              <a:rPr lang="cs-CZ" dirty="0" smtClean="0"/>
              <a:t> nemá ráda kávu</a:t>
            </a:r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Nikolas</a:t>
            </a:r>
            <a:r>
              <a:rPr lang="cs-CZ" dirty="0" smtClean="0"/>
              <a:t> </a:t>
            </a:r>
            <a:r>
              <a:rPr lang="cs-CZ" dirty="0" smtClean="0"/>
              <a:t>má rád zmrzlinu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Petr hraje rád tenis.</a:t>
            </a:r>
          </a:p>
          <a:p>
            <a:endParaRPr lang="cs-CZ" dirty="0" smtClean="0"/>
          </a:p>
          <a:p>
            <a:r>
              <a:rPr lang="cs-CZ" dirty="0" smtClean="0"/>
              <a:t>Mám ráda pudink</a:t>
            </a:r>
          </a:p>
          <a:p>
            <a:endParaRPr lang="cs-CZ" dirty="0" smtClean="0"/>
          </a:p>
          <a:p>
            <a:r>
              <a:rPr lang="cs-CZ" dirty="0" smtClean="0"/>
              <a:t>Barbara hraje ráda karty.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7. třídu.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7. třídu.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METODIKA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Hodina slouží k procvičení používání výrazů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mag</a:t>
            </a:r>
            <a:r>
              <a:rPr lang="cs-CZ" sz="1800" dirty="0" smtClean="0"/>
              <a:t> a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spiele</a:t>
            </a:r>
            <a:r>
              <a:rPr lang="cs-CZ" sz="1800" dirty="0" smtClean="0"/>
              <a:t> </a:t>
            </a:r>
            <a:r>
              <a:rPr lang="cs-CZ" sz="1800" dirty="0" err="1" smtClean="0"/>
              <a:t>gern</a:t>
            </a:r>
            <a:r>
              <a:rPr lang="cs-CZ" sz="1800" dirty="0" smtClean="0"/>
              <a:t>. Současně s tím procvičujeme čtení a výslovnost. </a:t>
            </a:r>
          </a:p>
          <a:p>
            <a:pPr>
              <a:buFont typeface="Wingdings" pitchFamily="2" charset="2"/>
              <a:buChar char="§"/>
            </a:pPr>
            <a:endParaRPr lang="cs-CZ" sz="1800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Čteme věty – jednotlivci i společně celá třída a překládáme s pomocí obrázků.</a:t>
            </a:r>
          </a:p>
          <a:p>
            <a:pPr>
              <a:buFont typeface="Wingdings" pitchFamily="2" charset="2"/>
              <a:buChar char="§"/>
            </a:pPr>
            <a:endParaRPr lang="cs-CZ" sz="1800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Děti se vzájemně ptají – co máš rád, co nemáš rád, obdobně co hraješ rád, co nehraješ rád.</a:t>
            </a:r>
          </a:p>
          <a:p>
            <a:pPr>
              <a:buFont typeface="Wingdings" pitchFamily="2" charset="2"/>
              <a:buChar char="§"/>
            </a:pPr>
            <a:endParaRPr lang="cs-CZ" sz="1800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U posledního obr. – 6 nejprve vybereme věty, ve kterých použijeme výraz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mag</a:t>
            </a:r>
            <a:r>
              <a:rPr lang="cs-CZ" sz="1800" dirty="0" smtClean="0"/>
              <a:t> a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spiele</a:t>
            </a:r>
            <a:r>
              <a:rPr lang="cs-CZ" sz="1800" dirty="0" smtClean="0"/>
              <a:t> </a:t>
            </a:r>
            <a:r>
              <a:rPr lang="cs-CZ" sz="1800" dirty="0" err="1" smtClean="0"/>
              <a:t>gern</a:t>
            </a:r>
            <a:r>
              <a:rPr lang="cs-CZ" sz="1800" dirty="0" smtClean="0"/>
              <a:t>. Věty nepíšeme, hodina je zaměřena na komunikaci. Děti překládají a ptají se spolužáků. Např. Mám rád čokoládu. Máš </a:t>
            </a:r>
            <a:r>
              <a:rPr lang="cs-CZ" sz="1800" smtClean="0"/>
              <a:t>rád čokoládu?</a:t>
            </a:r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0846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</a:p>
          <a:p>
            <a:r>
              <a:rPr lang="cs-CZ" dirty="0" smtClean="0"/>
              <a:t> Kliparty Office www.office.microsoft.com.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Němčina pro 7. třídu.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117</TotalTime>
  <Words>359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Němčina pro 7. třídu. </vt:lpstr>
      <vt:lpstr>Němčina pro 7. třídu</vt:lpstr>
      <vt:lpstr>Němčina pro 7. třídu.</vt:lpstr>
      <vt:lpstr>Němčina pro 7. třídu.</vt:lpstr>
      <vt:lpstr>NĚMČINA PRO 7. TŘÍDU.</vt:lpstr>
      <vt:lpstr>Němčina pro 7. třídu.</vt:lpstr>
      <vt:lpstr>Němčina pro 7. třídu.</vt:lpstr>
      <vt:lpstr>Němčina pro 7. třídu.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třídu.</dc:title>
  <dc:creator>Petr</dc:creator>
  <cp:lastModifiedBy>Simona</cp:lastModifiedBy>
  <cp:revision>19</cp:revision>
  <dcterms:created xsi:type="dcterms:W3CDTF">2011-10-09T18:23:26Z</dcterms:created>
  <dcterms:modified xsi:type="dcterms:W3CDTF">2012-03-19T10:24:45Z</dcterms:modified>
</cp:coreProperties>
</file>