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307" y="3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B00B5-A496-4EA3-8A3E-D6F5E2ECDC4B}" type="datetimeFigureOut">
              <a:rPr lang="cs-CZ" smtClean="0"/>
              <a:t>11.5.2013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88130-298B-4F04-8478-B22E8D2DF66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ealth-safety-signs.uk.com/prohibition-signs.s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116037" y="1136650"/>
          <a:ext cx="6911975" cy="4121155"/>
        </p:xfrm>
        <a:graphic>
          <a:graphicData uri="http://schemas.openxmlformats.org/drawingml/2006/table">
            <a:tbl>
              <a:tblPr/>
              <a:tblGrid>
                <a:gridCol w="2219325"/>
                <a:gridCol w="4692650"/>
              </a:tblGrid>
              <a:tr h="3476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7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5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5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Číslo projektu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CZ.1.07/1.5.00/34.0112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Název projektu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Moderní škola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2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Název školy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Střední hotelová škola, s.r.o., Floriánské nám. 350, Kladno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Předmět 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+mn-cs"/>
                        </a:rPr>
                        <a:t>Anglický jazyk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Tematický okruh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Bezpečnost v hotelu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Téma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 </a:t>
                      </a: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Bezpečnostní nápisy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Ročník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+mn-cs"/>
                        </a:rPr>
                        <a:t> </a:t>
                      </a: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+mn-cs"/>
                        </a:rPr>
                        <a:t>3.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Jméno autora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Mgr. Dalibor Bartoš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Datum tvorby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7. 4. 2013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Anotace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Učební materiál </a:t>
                      </a: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pomůže studentům rozumět bezpečnostním nápisům v anglickém jazyce 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</a:tbl>
          </a:graphicData>
        </a:graphic>
      </p:graphicFrame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74" y="5434013"/>
            <a:ext cx="4752975" cy="1163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6" descr="logo_sos_b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0"/>
            <a:ext cx="1112837" cy="105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684237" y="144463"/>
            <a:ext cx="4572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b="1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Střední hotelová škola, s.r.o.</a:t>
            </a:r>
            <a:endParaRPr lang="cs-CZ" sz="1050" dirty="0"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cs-CZ" i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Floriánské</a:t>
            </a:r>
            <a:r>
              <a:rPr lang="cs-CZ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náměstí 350, 272 01 Kladno</a:t>
            </a:r>
            <a:endParaRPr lang="cs-CZ" sz="10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Health</a:t>
            </a:r>
            <a:r>
              <a:rPr lang="cs-CZ" dirty="0" smtClean="0"/>
              <a:t> and </a:t>
            </a:r>
            <a:r>
              <a:rPr lang="cs-CZ" dirty="0" err="1" smtClean="0"/>
              <a:t>Safety</a:t>
            </a:r>
            <a:r>
              <a:rPr lang="cs-CZ" dirty="0" smtClean="0"/>
              <a:t> </a:t>
            </a:r>
            <a:r>
              <a:rPr lang="cs-CZ" dirty="0" err="1" smtClean="0"/>
              <a:t>Signs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Name</a:t>
            </a:r>
            <a:r>
              <a:rPr lang="cs-CZ" dirty="0" smtClean="0"/>
              <a:t> the </a:t>
            </a:r>
            <a:r>
              <a:rPr lang="cs-CZ" dirty="0" err="1" smtClean="0"/>
              <a:t>signs</a:t>
            </a:r>
            <a:r>
              <a:rPr lang="cs-CZ" dirty="0" smtClean="0"/>
              <a:t> and </a:t>
            </a:r>
            <a:r>
              <a:rPr lang="cs-CZ" dirty="0" err="1" smtClean="0"/>
              <a:t>translate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Fire</a:t>
            </a:r>
            <a:r>
              <a:rPr lang="cs-CZ" dirty="0" smtClean="0"/>
              <a:t> </a:t>
            </a:r>
            <a:r>
              <a:rPr lang="cs-CZ" dirty="0" err="1" smtClean="0"/>
              <a:t>Extinguishers</a:t>
            </a:r>
            <a:endParaRPr lang="cs-CZ" dirty="0"/>
          </a:p>
        </p:txBody>
      </p:sp>
      <p:pic>
        <p:nvPicPr>
          <p:cNvPr id="7" name="Zástupný symbol pro obsah 6" descr="Dry-powder-fire-extinguisher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848644" y="3331369"/>
            <a:ext cx="1257300" cy="16383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Poison</a:t>
            </a:r>
            <a:endParaRPr lang="cs-CZ" dirty="0"/>
          </a:p>
        </p:txBody>
      </p:sp>
      <p:pic>
        <p:nvPicPr>
          <p:cNvPr id="12" name="Zástupný symbol pro obsah 11" descr="Poison-Hazchem.gif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652120" y="3429000"/>
            <a:ext cx="1578173" cy="157817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Name</a:t>
            </a:r>
            <a:r>
              <a:rPr lang="cs-CZ" dirty="0" smtClean="0"/>
              <a:t> the </a:t>
            </a:r>
            <a:r>
              <a:rPr lang="cs-CZ" dirty="0" err="1" smtClean="0"/>
              <a:t>signs</a:t>
            </a:r>
            <a:r>
              <a:rPr lang="cs-CZ" dirty="0" smtClean="0"/>
              <a:t> and </a:t>
            </a:r>
            <a:r>
              <a:rPr lang="cs-CZ" dirty="0" err="1" smtClean="0"/>
              <a:t>translate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No mobile </a:t>
            </a:r>
            <a:r>
              <a:rPr lang="cs-CZ" dirty="0" err="1" smtClean="0"/>
              <a:t>phones</a:t>
            </a:r>
            <a:endParaRPr lang="cs-CZ" dirty="0"/>
          </a:p>
        </p:txBody>
      </p:sp>
      <p:pic>
        <p:nvPicPr>
          <p:cNvPr id="7" name="Zástupný symbol pro obsah 6" descr="no mobiles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971600" y="2780928"/>
            <a:ext cx="2972806" cy="2592287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No </a:t>
            </a:r>
            <a:r>
              <a:rPr lang="cs-CZ" dirty="0" err="1" smtClean="0"/>
              <a:t>unauthorised</a:t>
            </a:r>
            <a:r>
              <a:rPr lang="cs-CZ" dirty="0" smtClean="0"/>
              <a:t> </a:t>
            </a:r>
            <a:r>
              <a:rPr lang="cs-CZ" dirty="0" err="1" smtClean="0"/>
              <a:t>persons</a:t>
            </a:r>
            <a:endParaRPr lang="cs-CZ" dirty="0"/>
          </a:p>
        </p:txBody>
      </p:sp>
      <p:pic>
        <p:nvPicPr>
          <p:cNvPr id="8" name="Zástupný symbol pro obsah 7" descr="staff-only.gif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220072" y="2636912"/>
            <a:ext cx="2218506" cy="2958008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Name</a:t>
            </a:r>
            <a:r>
              <a:rPr lang="cs-CZ" dirty="0" smtClean="0"/>
              <a:t> the </a:t>
            </a:r>
            <a:r>
              <a:rPr lang="cs-CZ" dirty="0" err="1" smtClean="0"/>
              <a:t>signs</a:t>
            </a:r>
            <a:r>
              <a:rPr lang="cs-CZ" dirty="0" smtClean="0"/>
              <a:t> and </a:t>
            </a:r>
            <a:r>
              <a:rPr lang="cs-CZ" dirty="0" err="1" smtClean="0"/>
              <a:t>translate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First</a:t>
            </a:r>
            <a:r>
              <a:rPr lang="cs-CZ" dirty="0" smtClean="0"/>
              <a:t> Aid</a:t>
            </a:r>
            <a:endParaRPr lang="cs-CZ" dirty="0"/>
          </a:p>
        </p:txBody>
      </p:sp>
      <p:pic>
        <p:nvPicPr>
          <p:cNvPr id="7" name="Zástupný symbol pro obsah 6" descr="first aid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043608" y="2780928"/>
            <a:ext cx="2299221" cy="2299221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Trip</a:t>
            </a:r>
            <a:r>
              <a:rPr lang="cs-CZ" dirty="0" smtClean="0"/>
              <a:t> hazard</a:t>
            </a:r>
            <a:endParaRPr lang="cs-CZ" dirty="0"/>
          </a:p>
        </p:txBody>
      </p:sp>
      <p:pic>
        <p:nvPicPr>
          <p:cNvPr id="8" name="Zástupný symbol pro obsah 7" descr="caution-trip-hazard.gif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580112" y="2996952"/>
            <a:ext cx="1714450" cy="205734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Name</a:t>
            </a:r>
            <a:r>
              <a:rPr lang="cs-CZ" dirty="0" smtClean="0"/>
              <a:t> the </a:t>
            </a:r>
            <a:r>
              <a:rPr lang="cs-CZ" dirty="0" err="1" smtClean="0"/>
              <a:t>signs</a:t>
            </a:r>
            <a:r>
              <a:rPr lang="cs-CZ" dirty="0" smtClean="0"/>
              <a:t> and </a:t>
            </a:r>
            <a:r>
              <a:rPr lang="cs-CZ" dirty="0" err="1" smtClean="0"/>
              <a:t>translate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Emergency</a:t>
            </a:r>
            <a:r>
              <a:rPr lang="cs-CZ" dirty="0" smtClean="0"/>
              <a:t> Exit</a:t>
            </a:r>
            <a:endParaRPr lang="cs-CZ" dirty="0"/>
          </a:p>
        </p:txBody>
      </p:sp>
      <p:pic>
        <p:nvPicPr>
          <p:cNvPr id="7" name="Zástupný symbol pro obsah 6" descr="Fire-exit-arrow-down-right-sign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9552" y="3068960"/>
            <a:ext cx="3631907" cy="1826959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Biohazard</a:t>
            </a:r>
            <a:endParaRPr lang="cs-CZ" dirty="0"/>
          </a:p>
        </p:txBody>
      </p:sp>
      <p:pic>
        <p:nvPicPr>
          <p:cNvPr id="8" name="Zástupný symbol pro obsah 7" descr="Caution-Biohazard.gif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508104" y="2996952"/>
            <a:ext cx="1794078" cy="2298998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Name</a:t>
            </a:r>
            <a:r>
              <a:rPr lang="cs-CZ" dirty="0" smtClean="0"/>
              <a:t> the </a:t>
            </a:r>
            <a:r>
              <a:rPr lang="cs-CZ" dirty="0" err="1" smtClean="0"/>
              <a:t>signs</a:t>
            </a:r>
            <a:r>
              <a:rPr lang="cs-CZ" dirty="0" smtClean="0"/>
              <a:t> and </a:t>
            </a:r>
            <a:r>
              <a:rPr lang="cs-CZ" dirty="0" err="1" smtClean="0"/>
              <a:t>translate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Lift – </a:t>
            </a:r>
            <a:r>
              <a:rPr lang="cs-CZ" dirty="0" err="1" smtClean="0"/>
              <a:t>out</a:t>
            </a:r>
            <a:r>
              <a:rPr lang="cs-CZ" dirty="0" smtClean="0"/>
              <a:t> of </a:t>
            </a:r>
            <a:r>
              <a:rPr lang="cs-CZ" dirty="0" err="1" smtClean="0"/>
              <a:t>order</a:t>
            </a:r>
            <a:endParaRPr lang="cs-CZ" dirty="0"/>
          </a:p>
        </p:txBody>
      </p:sp>
      <p:pic>
        <p:nvPicPr>
          <p:cNvPr id="7" name="Zástupný symbol pro obsah 6" descr="Lift-out-of-service-sign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115616" y="2996952"/>
            <a:ext cx="2062336" cy="2562296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Fire</a:t>
            </a:r>
            <a:r>
              <a:rPr lang="cs-CZ" dirty="0" smtClean="0"/>
              <a:t> Blanket</a:t>
            </a:r>
            <a:endParaRPr lang="cs-CZ" dirty="0"/>
          </a:p>
        </p:txBody>
      </p:sp>
      <p:pic>
        <p:nvPicPr>
          <p:cNvPr id="8" name="Zástupný symbol pro obsah 7" descr="fire blanket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371207" y="3198018"/>
            <a:ext cx="2247205" cy="2247205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Name</a:t>
            </a:r>
            <a:r>
              <a:rPr lang="cs-CZ" dirty="0" smtClean="0"/>
              <a:t> the </a:t>
            </a:r>
            <a:r>
              <a:rPr lang="cs-CZ" dirty="0" err="1" smtClean="0"/>
              <a:t>signs</a:t>
            </a:r>
            <a:r>
              <a:rPr lang="cs-CZ" dirty="0" smtClean="0"/>
              <a:t> and </a:t>
            </a:r>
            <a:r>
              <a:rPr lang="cs-CZ" dirty="0" err="1" smtClean="0"/>
              <a:t>translate</a:t>
            </a:r>
            <a:r>
              <a:rPr lang="cs-CZ" dirty="0" smtClean="0"/>
              <a:t> </a:t>
            </a:r>
            <a:r>
              <a:rPr lang="cs-CZ" dirty="0" err="1" smtClean="0"/>
              <a:t>them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Diving</a:t>
            </a:r>
            <a:r>
              <a:rPr lang="cs-CZ" dirty="0" smtClean="0"/>
              <a:t> </a:t>
            </a:r>
            <a:r>
              <a:rPr lang="cs-CZ" dirty="0" err="1" smtClean="0"/>
              <a:t>prohibited</a:t>
            </a:r>
            <a:endParaRPr lang="cs-CZ" dirty="0"/>
          </a:p>
        </p:txBody>
      </p:sp>
      <p:pic>
        <p:nvPicPr>
          <p:cNvPr id="7" name="Zástupný symbol pro obsah 6" descr="No-diving-sign.gif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115616" y="2780928"/>
            <a:ext cx="1990328" cy="2702021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cs-CZ" dirty="0" err="1" smtClean="0"/>
              <a:t>Dangerous</a:t>
            </a:r>
            <a:r>
              <a:rPr lang="cs-CZ" dirty="0" smtClean="0"/>
              <a:t> for the </a:t>
            </a:r>
            <a:r>
              <a:rPr lang="cs-CZ" dirty="0" err="1" smtClean="0"/>
              <a:t>environment</a:t>
            </a:r>
            <a:endParaRPr lang="cs-CZ" dirty="0"/>
          </a:p>
        </p:txBody>
      </p:sp>
      <p:pic>
        <p:nvPicPr>
          <p:cNvPr id="8" name="Zástupný symbol pro obsah 7" descr="Dangerous-For-Environment-Hazchem.gif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220072" y="3068960"/>
            <a:ext cx="2160240" cy="2160240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>
                <a:solidFill>
                  <a:srgbClr val="FF0000"/>
                </a:solidFill>
              </a:rPr>
              <a:t>First</a:t>
            </a:r>
            <a:r>
              <a:rPr lang="cs-CZ" sz="2400" dirty="0">
                <a:solidFill>
                  <a:srgbClr val="FF0000"/>
                </a:solidFill>
              </a:rPr>
              <a:t> Aid </a:t>
            </a:r>
            <a:r>
              <a:rPr lang="cs-CZ" sz="2400" dirty="0" err="1">
                <a:solidFill>
                  <a:srgbClr val="FF0000"/>
                </a:solidFill>
              </a:rPr>
              <a:t>Kit</a:t>
            </a: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err="1">
                <a:solidFill>
                  <a:srgbClr val="FF0000"/>
                </a:solidFill>
              </a:rPr>
              <a:t>Contents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5" name="Zástupný symbol pro obsah 4" descr="first ai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67944" y="1988840"/>
            <a:ext cx="3698158" cy="3133348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/>
              <a:t>1 x </a:t>
            </a:r>
            <a:r>
              <a:rPr lang="cs-CZ" sz="2000" b="1" dirty="0" err="1"/>
              <a:t>Guidance</a:t>
            </a:r>
            <a:r>
              <a:rPr lang="cs-CZ" sz="2000" b="1" dirty="0"/>
              <a:t> </a:t>
            </a:r>
            <a:r>
              <a:rPr lang="cs-CZ" sz="2000" b="1" dirty="0" err="1"/>
              <a:t>leaflet</a:t>
            </a:r>
            <a:endParaRPr lang="cs-CZ" sz="2000" b="1" dirty="0"/>
          </a:p>
          <a:p>
            <a:r>
              <a:rPr lang="cs-CZ" sz="2000" b="1" dirty="0"/>
              <a:t>60 x </a:t>
            </a:r>
            <a:r>
              <a:rPr lang="cs-CZ" sz="2000" b="1" dirty="0" err="1"/>
              <a:t>Assorted</a:t>
            </a:r>
            <a:r>
              <a:rPr lang="cs-CZ" sz="2000" b="1" dirty="0"/>
              <a:t> </a:t>
            </a:r>
            <a:r>
              <a:rPr lang="cs-CZ" sz="2000" b="1" dirty="0" err="1"/>
              <a:t>washproof</a:t>
            </a:r>
            <a:r>
              <a:rPr lang="cs-CZ" sz="2000" b="1" dirty="0"/>
              <a:t> </a:t>
            </a:r>
            <a:r>
              <a:rPr lang="cs-CZ" sz="2000" b="1" dirty="0" err="1"/>
              <a:t>plasters</a:t>
            </a:r>
            <a:endParaRPr lang="cs-CZ" sz="2000" b="1" dirty="0"/>
          </a:p>
          <a:p>
            <a:r>
              <a:rPr lang="cs-CZ" sz="2000" b="1" dirty="0"/>
              <a:t>6 x Standard dressing - </a:t>
            </a:r>
            <a:r>
              <a:rPr lang="cs-CZ" sz="2000" b="1" dirty="0" err="1"/>
              <a:t>eyepad</a:t>
            </a:r>
            <a:endParaRPr lang="cs-CZ" sz="2000" b="1" dirty="0"/>
          </a:p>
          <a:p>
            <a:r>
              <a:rPr lang="cs-CZ" sz="2000" b="1" dirty="0"/>
              <a:t>12 x Standard dressing - medium</a:t>
            </a:r>
          </a:p>
          <a:p>
            <a:r>
              <a:rPr lang="cs-CZ" sz="2000" b="1" dirty="0"/>
              <a:t>4 x Standard dressing - </a:t>
            </a:r>
            <a:r>
              <a:rPr lang="cs-CZ" sz="2000" b="1" dirty="0" err="1"/>
              <a:t>large</a:t>
            </a:r>
            <a:endParaRPr lang="cs-CZ" sz="2000" b="1" dirty="0"/>
          </a:p>
          <a:p>
            <a:r>
              <a:rPr lang="cs-CZ" sz="2000" b="1" dirty="0"/>
              <a:t>8 x </a:t>
            </a:r>
            <a:r>
              <a:rPr lang="cs-CZ" sz="2000" b="1" dirty="0" err="1"/>
              <a:t>Triangular</a:t>
            </a:r>
            <a:r>
              <a:rPr lang="cs-CZ" sz="2000" b="1" dirty="0"/>
              <a:t> </a:t>
            </a:r>
            <a:r>
              <a:rPr lang="cs-CZ" sz="2000" b="1" dirty="0" err="1"/>
              <a:t>bandage</a:t>
            </a:r>
            <a:endParaRPr lang="cs-CZ" sz="2000" b="1" dirty="0"/>
          </a:p>
          <a:p>
            <a:r>
              <a:rPr lang="cs-CZ" sz="2000" b="1" dirty="0"/>
              <a:t>20 x </a:t>
            </a:r>
            <a:r>
              <a:rPr lang="cs-CZ" sz="2000" b="1" dirty="0" err="1"/>
              <a:t>Alcohol</a:t>
            </a:r>
            <a:r>
              <a:rPr lang="cs-CZ" sz="2000" b="1" dirty="0"/>
              <a:t> free </a:t>
            </a:r>
            <a:r>
              <a:rPr lang="cs-CZ" sz="2000" b="1" dirty="0" err="1"/>
              <a:t>wipes</a:t>
            </a:r>
            <a:endParaRPr lang="cs-CZ" sz="2000" b="1" dirty="0"/>
          </a:p>
          <a:p>
            <a:r>
              <a:rPr lang="cs-CZ" sz="2000" b="1" dirty="0"/>
              <a:t>12 x </a:t>
            </a:r>
            <a:r>
              <a:rPr lang="cs-CZ" sz="2000" b="1" dirty="0" err="1"/>
              <a:t>Safety</a:t>
            </a:r>
            <a:r>
              <a:rPr lang="cs-CZ" sz="2000" b="1" dirty="0"/>
              <a:t> </a:t>
            </a:r>
            <a:r>
              <a:rPr lang="cs-CZ" sz="2000" b="1" dirty="0" err="1"/>
              <a:t>pins</a:t>
            </a:r>
            <a:endParaRPr lang="cs-CZ" sz="2000" b="1" dirty="0"/>
          </a:p>
          <a:p>
            <a:r>
              <a:rPr lang="cs-CZ" sz="2000" b="1" dirty="0"/>
              <a:t>3 x </a:t>
            </a:r>
            <a:r>
              <a:rPr lang="cs-CZ" sz="2000" b="1" dirty="0" err="1"/>
              <a:t>Disposable</a:t>
            </a:r>
            <a:r>
              <a:rPr lang="cs-CZ" sz="2000" b="1" dirty="0"/>
              <a:t> </a:t>
            </a:r>
            <a:r>
              <a:rPr lang="cs-CZ" sz="2000" b="1" dirty="0" err="1"/>
              <a:t>gloves</a:t>
            </a:r>
            <a:r>
              <a:rPr lang="cs-CZ" sz="2000" b="1" dirty="0"/>
              <a:t> (pair)</a:t>
            </a:r>
          </a:p>
          <a:p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NEUVEDEN, Neuveden. </a:t>
            </a:r>
            <a:r>
              <a:rPr lang="cs-CZ" i="1" dirty="0" err="1"/>
              <a:t>Health</a:t>
            </a:r>
            <a:r>
              <a:rPr lang="cs-CZ" i="1" dirty="0"/>
              <a:t> and </a:t>
            </a:r>
            <a:r>
              <a:rPr lang="cs-CZ" i="1" dirty="0" err="1"/>
              <a:t>Safety</a:t>
            </a:r>
            <a:r>
              <a:rPr lang="cs-CZ" i="1" dirty="0"/>
              <a:t> </a:t>
            </a:r>
            <a:r>
              <a:rPr lang="cs-CZ" i="1" dirty="0" err="1" smtClean="0"/>
              <a:t>Signs</a:t>
            </a:r>
            <a:r>
              <a:rPr lang="cs-CZ" dirty="0"/>
              <a:t> [online]. [cit. 12.5.2013].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health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safety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signs.uk.com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prohibition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signs.shtml</a:t>
            </a:r>
            <a:endParaRPr lang="cs-CZ" dirty="0" smtClean="0"/>
          </a:p>
          <a:p>
            <a:r>
              <a:rPr lang="cs-CZ" dirty="0" smtClean="0"/>
              <a:t>Všechny použité symboly jsou z výše uvedené adresy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2140</TotalTime>
  <Words>218</Words>
  <Application>Microsoft Office PowerPoint</Application>
  <PresentationFormat>Předvádění na obrazovce (4:3)</PresentationFormat>
  <Paragraphs>57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Health and Safety Signs</vt:lpstr>
      <vt:lpstr>Name the signs and translate them into your language </vt:lpstr>
      <vt:lpstr>Name the signs and translate them into your language </vt:lpstr>
      <vt:lpstr>Name the signs and translate them into your language </vt:lpstr>
      <vt:lpstr>Name the signs and translate them into your language </vt:lpstr>
      <vt:lpstr>Name the signs and translate them into your language </vt:lpstr>
      <vt:lpstr>Name the signs and translate them into your language </vt:lpstr>
      <vt:lpstr>First Aid Kit Contents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Dalibor Bartoš</dc:creator>
  <cp:lastModifiedBy>Dalibor Bartoš</cp:lastModifiedBy>
  <cp:revision>1</cp:revision>
  <dcterms:created xsi:type="dcterms:W3CDTF">2013-05-11T08:00:48Z</dcterms:created>
  <dcterms:modified xsi:type="dcterms:W3CDTF">2013-05-12T19:41:22Z</dcterms:modified>
</cp:coreProperties>
</file>