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76" r:id="rId4"/>
    <p:sldId id="277" r:id="rId5"/>
    <p:sldId id="278" r:id="rId6"/>
    <p:sldId id="27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1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1403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805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708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725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662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4725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462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266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782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175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273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874A45-2760-411A-80B2-AA877B8532BD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32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2854794"/>
              </p:ext>
            </p:extLst>
          </p:nvPr>
        </p:nvGraphicFramePr>
        <p:xfrm>
          <a:off x="1223082" y="1628800"/>
          <a:ext cx="6984776" cy="4991530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941851"/>
                <a:gridCol w="5042925"/>
              </a:tblGrid>
              <a:tr h="518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Střední škola, Základní škola a Mateřská škola, Karviná, p. o.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Mgr. Zdeněk Šebestík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4247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</a:t>
                      </a:r>
                      <a:r>
                        <a:rPr lang="cs-CZ" sz="1100" baseline="0" dirty="0" smtClean="0">
                          <a:effectLst/>
                        </a:rPr>
                        <a:t>  </a:t>
                      </a:r>
                      <a:r>
                        <a:rPr lang="cs-CZ" sz="1100" dirty="0" smtClean="0">
                          <a:effectLst/>
                        </a:rPr>
                        <a:t>slouží k</a:t>
                      </a:r>
                      <a:r>
                        <a:rPr lang="cs-CZ" sz="1100" baseline="0" dirty="0" smtClean="0">
                          <a:effectLst/>
                        </a:rPr>
                        <a:t> seznámení a procvičení úpravy </a:t>
                      </a:r>
                      <a:r>
                        <a:rPr lang="cs-CZ" sz="1100" baseline="0" dirty="0" err="1" smtClean="0">
                          <a:effectLst/>
                        </a:rPr>
                        <a:t>WordArtu</a:t>
                      </a:r>
                      <a:r>
                        <a:rPr lang="cs-CZ" sz="1100" baseline="0" dirty="0" smtClean="0">
                          <a:effectLst/>
                        </a:rPr>
                        <a:t> ve Wordu (vložení a úprava písma)</a:t>
                      </a:r>
                      <a:endParaRPr lang="cs-CZ" sz="1100" dirty="0">
                        <a:effectLst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Vzdělávací oblast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Informační a komunikační technologie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Informatika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Tematická oblast/téma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Software, Textový editor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Výsledky vzdělávání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využití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</a:rPr>
                        <a:t>WordArtu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Word, 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WordArt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písmo, font, styl, výplň, barva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pptx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Typ vzdělávání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Střední vzdělávání, 2. ročník Praktické školy dvouleté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Ověřeno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Datum: </a:t>
                      </a:r>
                      <a:r>
                        <a:rPr lang="cs-CZ" sz="1100" dirty="0" smtClean="0">
                          <a:effectLst/>
                        </a:rPr>
                        <a:t>2.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baseline="0" smtClean="0">
                          <a:effectLst/>
                        </a:rPr>
                        <a:t>5</a:t>
                      </a:r>
                      <a:r>
                        <a:rPr lang="cs-CZ" sz="1100" smtClean="0">
                          <a:effectLst/>
                        </a:rPr>
                        <a:t>. </a:t>
                      </a:r>
                      <a:r>
                        <a:rPr lang="cs-CZ" sz="1100" dirty="0" smtClean="0">
                          <a:effectLst/>
                        </a:rPr>
                        <a:t>2013                           </a:t>
                      </a:r>
                      <a:r>
                        <a:rPr lang="cs-CZ" sz="1100" dirty="0">
                          <a:effectLst/>
                        </a:rPr>
                        <a:t>Třída: II. PRŠ 2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520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Zdroj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 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</a:tbl>
          </a:graphicData>
        </a:graphic>
      </p:graphicFrame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9"/>
            <a:ext cx="8351837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41137" y="1207921"/>
            <a:ext cx="691276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mtClean="0"/>
              <a:t>EU_12_sada1_17_Inf_WordArt2_Šeb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9208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>
            <a:off x="2310469" y="196731"/>
            <a:ext cx="459946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Úprava Stylů </a:t>
            </a:r>
            <a:r>
              <a:rPr lang="cs-CZ" sz="3600" dirty="0" err="1" smtClean="0"/>
              <a:t>WordArtu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19672" y="964108"/>
            <a:ext cx="56886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záložce Styly </a:t>
            </a:r>
            <a:r>
              <a:rPr lang="cs-CZ" sz="2400" dirty="0" err="1" smtClean="0"/>
              <a:t>WordArt</a:t>
            </a:r>
            <a:r>
              <a:rPr lang="cs-CZ" sz="2400" dirty="0"/>
              <a:t> </a:t>
            </a:r>
            <a:r>
              <a:rPr lang="cs-CZ" sz="2400" dirty="0" smtClean="0"/>
              <a:t> jeden vybereme. 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76056" y="1657826"/>
            <a:ext cx="34864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Můžeme Styl změnit 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5107" y="2599268"/>
            <a:ext cx="3785172" cy="28459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7" name="Skupina 16"/>
          <p:cNvGrpSpPr/>
          <p:nvPr/>
        </p:nvGrpSpPr>
        <p:grpSpPr>
          <a:xfrm>
            <a:off x="1979712" y="1336167"/>
            <a:ext cx="3494155" cy="2317621"/>
            <a:chOff x="1979712" y="1336167"/>
            <a:chExt cx="3494155" cy="2317621"/>
          </a:xfrm>
        </p:grpSpPr>
        <p:cxnSp>
          <p:nvCxnSpPr>
            <p:cNvPr id="9" name="Přímá spojnice se šipkou 8"/>
            <p:cNvCxnSpPr/>
            <p:nvPr/>
          </p:nvCxnSpPr>
          <p:spPr>
            <a:xfrm flipH="1">
              <a:off x="1979712" y="1336167"/>
              <a:ext cx="3494155" cy="2092833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se šipkou 10"/>
            <p:cNvCxnSpPr/>
            <p:nvPr/>
          </p:nvCxnSpPr>
          <p:spPr>
            <a:xfrm flipH="1">
              <a:off x="3010580" y="1336167"/>
              <a:ext cx="2463287" cy="2317621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>
            <a:off x="2360150" y="2119491"/>
            <a:ext cx="4500101" cy="2435783"/>
            <a:chOff x="2360150" y="2119491"/>
            <a:chExt cx="4500101" cy="2435783"/>
          </a:xfrm>
        </p:grpSpPr>
        <p:cxnSp>
          <p:nvCxnSpPr>
            <p:cNvPr id="20" name="Přímá spojnice se šipkou 19"/>
            <p:cNvCxnSpPr/>
            <p:nvPr/>
          </p:nvCxnSpPr>
          <p:spPr>
            <a:xfrm flipH="1">
              <a:off x="2360150" y="2119491"/>
              <a:ext cx="4500101" cy="1342298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se šipkou 18"/>
            <p:cNvCxnSpPr>
              <a:stCxn id="14" idx="2"/>
            </p:cNvCxnSpPr>
            <p:nvPr/>
          </p:nvCxnSpPr>
          <p:spPr>
            <a:xfrm flipH="1">
              <a:off x="3347865" y="2119491"/>
              <a:ext cx="3471398" cy="2435783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6" name="Přímá spojnice se šipkou 15"/>
          <p:cNvCxnSpPr/>
          <p:nvPr/>
        </p:nvCxnSpPr>
        <p:spPr>
          <a:xfrm>
            <a:off x="1763688" y="3284984"/>
            <a:ext cx="1368152" cy="172819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6864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3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" presetClass="entr" presetSubtype="3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268760"/>
            <a:ext cx="2719387" cy="2249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844824"/>
            <a:ext cx="2225675" cy="2395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6677" y="2924944"/>
            <a:ext cx="3307249" cy="3060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11760" y="332655"/>
            <a:ext cx="4536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Změna Výplně obrazce</a:t>
            </a:r>
            <a:endParaRPr lang="cs-CZ" sz="3200" dirty="0"/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1403648" y="1237111"/>
            <a:ext cx="4426987" cy="39168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4499992" y="917430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Vybereme barvu výplně</a:t>
            </a:r>
            <a:endParaRPr lang="cs-CZ" sz="2400" dirty="0"/>
          </a:p>
        </p:txBody>
      </p:sp>
      <p:cxnSp>
        <p:nvCxnSpPr>
          <p:cNvPr id="9" name="Přímá spojnice se šipkou 8"/>
          <p:cNvCxnSpPr>
            <a:stCxn id="11" idx="2"/>
          </p:cNvCxnSpPr>
          <p:nvPr/>
        </p:nvCxnSpPr>
        <p:spPr>
          <a:xfrm flipH="1">
            <a:off x="6831251" y="2193831"/>
            <a:ext cx="459051" cy="204653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832140" y="1732166"/>
            <a:ext cx="29163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Změna textury výplně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9106" y="828337"/>
            <a:ext cx="38465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Rozbalíme Výplň obrazce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76003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43153"/>
            <a:ext cx="5107414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28727" y="332656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Změna Obrysu obrazce</a:t>
            </a:r>
            <a:endParaRPr lang="cs-CZ" sz="3200" dirty="0"/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1763688" y="1286763"/>
            <a:ext cx="3960440" cy="192621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5806961" y="1102097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Výběr barvy obrysu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3284984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Výběr tloušťky čáry obrysu</a:t>
            </a:r>
            <a:endParaRPr lang="cs-CZ" sz="2400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2267744" y="3476621"/>
            <a:ext cx="3777843" cy="52844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5006" y="4158459"/>
            <a:ext cx="3564094" cy="2501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2182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3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268760"/>
            <a:ext cx="6508729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75856" y="332656"/>
            <a:ext cx="29663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Změnit obrazec</a:t>
            </a:r>
            <a:endParaRPr lang="cs-CZ" sz="3200" dirty="0"/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4211960" y="1052736"/>
            <a:ext cx="144016" cy="237626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>
            <a:off x="3995936" y="4005064"/>
            <a:ext cx="1334456" cy="14401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436096" y="3645024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Výběr tvaru textu (obrazce)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30345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79928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Cvičení :</a:t>
            </a:r>
          </a:p>
          <a:p>
            <a:r>
              <a:rPr lang="cs-CZ" sz="2400" dirty="0" smtClean="0"/>
              <a:t>Napište  </a:t>
            </a:r>
            <a:r>
              <a:rPr lang="cs-CZ" sz="2400" dirty="0" err="1" smtClean="0"/>
              <a:t>WordArtem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2013</a:t>
            </a:r>
            <a:r>
              <a:rPr lang="cs-CZ" sz="2400" dirty="0" smtClean="0"/>
              <a:t>, vyzkoušejte si různé </a:t>
            </a:r>
          </a:p>
          <a:p>
            <a:r>
              <a:rPr lang="cs-CZ" sz="2400" dirty="0" smtClean="0"/>
              <a:t>změny stylů (výplň, obrys, změna obrazce).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2290" y="2492896"/>
            <a:ext cx="4755443" cy="3150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670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997</TotalTime>
  <Words>92</Words>
  <Application>Microsoft Office PowerPoint</Application>
  <PresentationFormat>Předvádění na obrazovce (4:3)</PresentationFormat>
  <Paragraphs>62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Zdenek</cp:lastModifiedBy>
  <cp:revision>100</cp:revision>
  <dcterms:created xsi:type="dcterms:W3CDTF">2012-12-02T19:48:14Z</dcterms:created>
  <dcterms:modified xsi:type="dcterms:W3CDTF">2013-05-12T23:05:17Z</dcterms:modified>
</cp:coreProperties>
</file>