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72" r:id="rId1"/>
  </p:sldMasterIdLst>
  <p:notesMasterIdLst>
    <p:notesMasterId r:id="rId7"/>
  </p:notesMasterIdLst>
  <p:sldIdLst>
    <p:sldId id="256" r:id="rId2"/>
    <p:sldId id="261" r:id="rId3"/>
    <p:sldId id="262" r:id="rId4"/>
    <p:sldId id="26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školy : ZÁKLADNÍ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autor: VAŇOUSOVÁ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4.ROČNÍK_4_předložky s , se-z , ze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 : ZÁKLADNÍ ŠKOLA NOVÝ KOSTEL,OKRES CHEB</a:t>
          </a:r>
          <a:endParaRPr lang="cs-CZ" sz="19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autor: VAŇOUSOVÁ VĚRA</a:t>
          </a:r>
          <a:endParaRPr lang="cs-CZ" sz="19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/>
          </a:r>
          <a:br>
            <a:rPr lang="cs-CZ" sz="1900" kern="1200" dirty="0" smtClean="0"/>
          </a:br>
          <a:r>
            <a:rPr lang="cs-CZ" sz="1900" kern="1200" dirty="0" smtClean="0"/>
            <a:t>Název materiálu:</a:t>
          </a:r>
          <a:endParaRPr lang="cs-CZ" sz="19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VY _32_INOVACE_ČESKÝ JAZYK PRO 4.ROČNÍK_4_předložky s , se-z , ze</a:t>
          </a:r>
          <a:endParaRPr lang="cs-CZ" sz="19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Číslo projektu:CZ.1.07/1.4.00/21.2737</a:t>
          </a:r>
          <a:endParaRPr lang="cs-CZ" sz="19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82E7D1-019A-4A41-8813-871C67665319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A129D5-974D-44B1-A22A-143869B9F3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4186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A129D5-974D-44B1-A22A-143869B9F33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3294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3A129D5-974D-44B1-A22A-143869B9F33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83294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73" r:id="rId1"/>
    <p:sldLayoutId id="2147484274" r:id="rId2"/>
    <p:sldLayoutId id="2147484275" r:id="rId3"/>
    <p:sldLayoutId id="2147484276" r:id="rId4"/>
    <p:sldLayoutId id="2147484277" r:id="rId5"/>
    <p:sldLayoutId id="2147484278" r:id="rId6"/>
    <p:sldLayoutId id="2147484279" r:id="rId7"/>
    <p:sldLayoutId id="2147484280" r:id="rId8"/>
    <p:sldLayoutId id="2147484281" r:id="rId9"/>
    <p:sldLayoutId id="2147484282" r:id="rId10"/>
    <p:sldLayoutId id="21474842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58301805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9064" y="4869160"/>
            <a:ext cx="8424936" cy="480208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</a:t>
            </a:r>
            <a:r>
              <a:rPr lang="cs-CZ" smtClean="0">
                <a:solidFill>
                  <a:schemeClr val="tx1"/>
                </a:solidFill>
              </a:rPr>
              <a:t>procvičování předložek </a:t>
            </a:r>
            <a:r>
              <a:rPr lang="cs-CZ" dirty="0" smtClean="0">
                <a:solidFill>
                  <a:schemeClr val="tx1"/>
                </a:solidFill>
              </a:rPr>
              <a:t>2.a 7.pádu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5517232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Doplň správně předložku s, se-z, ze</a:t>
            </a:r>
            <a:endParaRPr lang="cs-CZ" sz="28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391746108"/>
              </p:ext>
            </p:extLst>
          </p:nvPr>
        </p:nvGraphicFramePr>
        <p:xfrm>
          <a:off x="301625" y="1527175"/>
          <a:ext cx="8504238" cy="3937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34746"/>
                <a:gridCol w="2834746"/>
                <a:gridCol w="283474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</a:t>
                      </a:r>
                      <a:r>
                        <a:rPr kumimoji="0" lang="cs-CZ" sz="2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talíře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</a:t>
                      </a:r>
                      <a:r>
                        <a:rPr kumimoji="0" lang="cs-CZ" sz="2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mrazu 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tebou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tmy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hračkou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psa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</a:t>
                      </a:r>
                      <a:r>
                        <a:rPr lang="cs-CZ" sz="2000" baseline="0" dirty="0" smtClean="0"/>
                        <a:t> Slávkou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léčení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policisty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počasím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brýlí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hercem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učitelem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_tašky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_auta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smíchem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kuřete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letiště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_kladívkem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pilníkem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listem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pohádky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pastelkou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hub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zápalkami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_stolu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_domu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24687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Doplň správně předložku s, se-z, ze</a:t>
            </a:r>
            <a:endParaRPr lang="cs-CZ" sz="28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812436170"/>
              </p:ext>
            </p:extLst>
          </p:nvPr>
        </p:nvGraphicFramePr>
        <p:xfrm>
          <a:off x="301625" y="1527175"/>
          <a:ext cx="8504238" cy="3937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34746"/>
                <a:gridCol w="2834746"/>
                <a:gridCol w="283474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kumimoji="0" lang="cs-CZ" sz="2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 </a:t>
                      </a:r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talíře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 </a:t>
                      </a:r>
                      <a:r>
                        <a:rPr kumimoji="0" lang="cs-CZ" sz="20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mrazu 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 tebou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ze tmy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 hračkou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ze psa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se Slávkou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 léčení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 policisty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 počasím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 brýlí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 hercem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 učitelem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 tašky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 auta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se smíchem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 kuřete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 letiště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kladívkem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 pilníkem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 listem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 pohádky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 pastelkou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 hub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se zápalkami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ze stolu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domu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323528" y="1844824"/>
            <a:ext cx="2520280" cy="3672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6012160" y="1844824"/>
            <a:ext cx="2520280" cy="3672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131840" y="1844824"/>
            <a:ext cx="2520280" cy="3672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1071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Doplň správně předložku s, se-z, ze</a:t>
            </a:r>
            <a:endParaRPr lang="cs-CZ" sz="28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542544992"/>
              </p:ext>
            </p:extLst>
          </p:nvPr>
        </p:nvGraphicFramePr>
        <p:xfrm>
          <a:off x="301625" y="1527175"/>
          <a:ext cx="8504238" cy="3937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34746"/>
                <a:gridCol w="2834746"/>
                <a:gridCol w="283474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zvířaty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dveří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žáky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sestrou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</a:t>
                      </a:r>
                      <a:r>
                        <a:rPr lang="cs-CZ" sz="2000" baseline="0" dirty="0" smtClean="0"/>
                        <a:t> zboží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skříně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lázní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sešitu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domu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talíře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strýčkem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</a:t>
                      </a:r>
                      <a:r>
                        <a:rPr lang="cs-CZ" sz="2000" dirty="0" err="1" smtClean="0"/>
                        <a:t>klukama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kuchařem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písničky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židle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slov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rybníku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kamarádkou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čajem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koněm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plynů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</a:t>
                      </a:r>
                      <a:r>
                        <a:rPr lang="cs-CZ" sz="2000" baseline="0" dirty="0" smtClean="0"/>
                        <a:t> postele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</a:t>
                      </a:r>
                      <a:r>
                        <a:rPr lang="cs-CZ" sz="2000" baseline="0" dirty="0" smtClean="0"/>
                        <a:t> zvířaty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skla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knihou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zahrady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_ tebou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2625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Doplň správně předložku s, se-z, ze</a:t>
            </a:r>
            <a:endParaRPr lang="cs-CZ" sz="28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543009179"/>
              </p:ext>
            </p:extLst>
          </p:nvPr>
        </p:nvGraphicFramePr>
        <p:xfrm>
          <a:off x="301625" y="1527175"/>
          <a:ext cx="8504238" cy="3937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34746"/>
                <a:gridCol w="2834746"/>
                <a:gridCol w="283474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se zvířaty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ze dveří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se žáky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se sestrou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ze zboží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ze skříně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 lázní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ze sešitu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 domu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 talíře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se strýčkem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 </a:t>
                      </a:r>
                      <a:r>
                        <a:rPr lang="cs-CZ" sz="2000" dirty="0" err="1" smtClean="0"/>
                        <a:t>klukama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 kuchařem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 písničky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ze židle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ze slov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 rybníku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 kamarádkou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 čajem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 koněm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 plynů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z postele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se zvířaty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ze skla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 knihou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ze zahrady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s tebou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323528" y="1909370"/>
            <a:ext cx="2592288" cy="3672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3203848" y="1909370"/>
            <a:ext cx="2520280" cy="3672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6012160" y="1909370"/>
            <a:ext cx="2520280" cy="36724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214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996</TotalTime>
  <Words>280</Words>
  <Application>Microsoft Office PowerPoint</Application>
  <PresentationFormat>Předvádění na obrazovce (4:3)</PresentationFormat>
  <Paragraphs>120</Paragraphs>
  <Slides>5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Administrativní</vt:lpstr>
      <vt:lpstr>Prezentace aplikace PowerPoint</vt:lpstr>
      <vt:lpstr>Doplň správně předložku s, se-z, ze</vt:lpstr>
      <vt:lpstr>Doplň správně předložku s, se-z, ze</vt:lpstr>
      <vt:lpstr>Doplň správně předložku s, se-z, ze</vt:lpstr>
      <vt:lpstr>Doplň správně předložku s, se-z, ze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96</cp:revision>
  <dcterms:created xsi:type="dcterms:W3CDTF">2011-10-11T06:33:29Z</dcterms:created>
  <dcterms:modified xsi:type="dcterms:W3CDTF">2011-11-11T16:34:49Z</dcterms:modified>
</cp:coreProperties>
</file>