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43670C8-CB3A-40C2-8F02-17EDF5A43AF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2FF88A-F41C-4ECF-9AE1-58D9DB0EC0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Němčina pro 7. třídu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789040"/>
            <a:ext cx="6480048" cy="17526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Anotace : Německý jazyk pro 7. ročník</a:t>
            </a:r>
          </a:p>
          <a:p>
            <a:pPr algn="l"/>
            <a:r>
              <a:rPr lang="cs-CZ" sz="1400" dirty="0" smtClean="0"/>
              <a:t> vysvětlení a pracovní listy</a:t>
            </a:r>
          </a:p>
          <a:p>
            <a:pPr algn="l"/>
            <a:r>
              <a:rPr lang="cs-CZ" sz="1400" dirty="0" smtClean="0"/>
              <a:t>na procvičení přivlastňovacích zájmen</a:t>
            </a:r>
          </a:p>
          <a:p>
            <a:pPr algn="l"/>
            <a:r>
              <a:rPr lang="cs-CZ" sz="1400" dirty="0" smtClean="0"/>
              <a:t>jeho, její.</a:t>
            </a:r>
            <a:endParaRPr lang="cs-CZ" sz="1400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733256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283968" y="332656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VY_32_INOVACE_ NJ.8.A.07_privlastnovaci_zajmena_jeho_jeji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9. 11. 2011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sedmý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přivlastňovací zájmena jeho, její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Němčina pro 7. třídu.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Dosud jsme se naučili přivlastňovací zájmena :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mein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– můj,moje 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dein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– tvůj, tvoje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7. třídu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Mein</a:t>
            </a:r>
            <a:r>
              <a:rPr lang="cs-CZ" b="1" dirty="0" smtClean="0"/>
              <a:t> Auto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Dein</a:t>
            </a:r>
            <a:r>
              <a:rPr lang="cs-CZ" dirty="0" smtClean="0"/>
              <a:t> Auto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Petr 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sein</a:t>
            </a:r>
            <a:r>
              <a:rPr lang="cs-CZ" sz="3200" dirty="0" smtClean="0">
                <a:solidFill>
                  <a:srgbClr val="FFFF00"/>
                </a:solidFill>
              </a:rPr>
              <a:t>, </a:t>
            </a:r>
            <a:r>
              <a:rPr lang="cs-CZ" sz="3200" dirty="0" err="1" smtClean="0">
                <a:solidFill>
                  <a:srgbClr val="FFFF00"/>
                </a:solidFill>
              </a:rPr>
              <a:t>seine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smtClean="0"/>
              <a:t>– doplň správné tvary</a:t>
            </a:r>
            <a:endParaRPr lang="cs-CZ" sz="3200" dirty="0"/>
          </a:p>
        </p:txBody>
      </p:sp>
      <p:pic>
        <p:nvPicPr>
          <p:cNvPr id="1029" name="Picture 5" descr="C:\Users\Petr\AppData\Local\Microsoft\Windows\Temporary Internet Files\Content.IE5\XOKKX6S2\MC9004405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060848"/>
            <a:ext cx="2160240" cy="2476872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340768"/>
            <a:ext cx="1824037" cy="1120775"/>
          </a:xfrm>
          <a:prstGeom prst="rect">
            <a:avLst/>
          </a:prstGeom>
          <a:noFill/>
        </p:spPr>
      </p:pic>
      <p:pic>
        <p:nvPicPr>
          <p:cNvPr id="1031" name="Picture 7" descr="C:\Users\Petr\AppData\Local\Microsoft\Windows\Temporary Internet Files\Content.IE5\6EJN7BGM\MC90044129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140968"/>
            <a:ext cx="1440160" cy="1440160"/>
          </a:xfrm>
          <a:prstGeom prst="rect">
            <a:avLst/>
          </a:prstGeom>
          <a:noFill/>
        </p:spPr>
      </p:pic>
      <p:pic>
        <p:nvPicPr>
          <p:cNvPr id="1032" name="Picture 8" descr="C:\Users\Petr\AppData\Local\Microsoft\Windows\Temporary Internet Files\Content.IE5\SPOZDSIY\MP9004223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628800"/>
            <a:ext cx="1368152" cy="16561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5576" y="3284984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…….</a:t>
            </a:r>
            <a:r>
              <a:rPr lang="cs-CZ" dirty="0" err="1" smtClean="0"/>
              <a:t>Katze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2636912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……..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4797152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……..</a:t>
            </a:r>
            <a:r>
              <a:rPr lang="cs-CZ" dirty="0" err="1" smtClean="0"/>
              <a:t>Gitarre</a:t>
            </a:r>
            <a:endParaRPr lang="cs-CZ" dirty="0"/>
          </a:p>
        </p:txBody>
      </p:sp>
      <p:pic>
        <p:nvPicPr>
          <p:cNvPr id="1033" name="Picture 9" descr="C:\Users\Petr\AppData\Local\Microsoft\Windows\Temporary Internet Files\Content.IE5\N92RVIKT\MC90044145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9"/>
            <a:ext cx="1947267" cy="2276872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U0GT5ZLH\MP90044480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4941168"/>
            <a:ext cx="1368152" cy="179511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331640" y="645333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</a:t>
            </a:r>
            <a:r>
              <a:rPr lang="cs-CZ" dirty="0" err="1" smtClean="0"/>
              <a:t>Handy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6309320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</a:t>
            </a:r>
            <a:r>
              <a:rPr lang="cs-CZ" dirty="0" err="1" smtClean="0"/>
              <a:t>Hund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Andrea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ihr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ihre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smtClean="0"/>
              <a:t>– doplň správné tvary.</a:t>
            </a:r>
            <a:endParaRPr lang="cs-CZ" sz="2400" b="1" dirty="0"/>
          </a:p>
        </p:txBody>
      </p:sp>
      <p:pic>
        <p:nvPicPr>
          <p:cNvPr id="2050" name="Picture 2" descr="C:\Users\Petr\AppData\Local\Microsoft\Windows\Temporary Internet Files\Content.IE5\U6BCTOHT\MP900403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060848"/>
            <a:ext cx="2232248" cy="2790991"/>
          </a:xfrm>
          <a:prstGeom prst="rect">
            <a:avLst/>
          </a:prstGeom>
          <a:noFill/>
        </p:spPr>
      </p:pic>
      <p:pic>
        <p:nvPicPr>
          <p:cNvPr id="2052" name="Picture 4" descr="C:\Users\Petr\AppData\Local\Microsoft\Windows\Temporary Internet Files\Content.IE5\U6BCTOHT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628800"/>
            <a:ext cx="1438200" cy="1438200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6EJN7BGM\MP9004221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861048"/>
            <a:ext cx="1368152" cy="1812403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Y37XW019\MP9001804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5445224"/>
            <a:ext cx="1710005" cy="1122933"/>
          </a:xfrm>
          <a:prstGeom prst="rect">
            <a:avLst/>
          </a:prstGeom>
          <a:noFill/>
        </p:spPr>
      </p:pic>
      <p:pic>
        <p:nvPicPr>
          <p:cNvPr id="1026" name="Picture 2" descr="C:\Users\Petr\AppData\Local\Microsoft\Windows\Temporary Internet Files\Content.IE5\B4TPSHPW\MC9003459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196752"/>
            <a:ext cx="353873" cy="1805026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92982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3212976"/>
            <a:ext cx="1843430" cy="181965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331640" y="2204864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…..Kuli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301208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2924944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</a:t>
            </a:r>
            <a:r>
              <a:rPr lang="cs-CZ" dirty="0" err="1" smtClean="0"/>
              <a:t>Buch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6381328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</a:t>
            </a:r>
            <a:r>
              <a:rPr lang="cs-CZ" dirty="0" err="1" smtClean="0"/>
              <a:t>Papagei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5805264"/>
            <a:ext cx="1210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</a:t>
            </a:r>
            <a:r>
              <a:rPr lang="cs-CZ" dirty="0" err="1" smtClean="0"/>
              <a:t>Tasche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Přivlastňovací zájmena jeho, její – doplň věty.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ihr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sein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ihre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sein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</a:t>
            </a:r>
            <a:r>
              <a:rPr lang="cs-CZ" sz="24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ihre</a:t>
            </a:r>
            <a:endParaRPr lang="cs-CZ" sz="24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/>
              <a:t>Bruno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…….. </a:t>
            </a:r>
            <a:r>
              <a:rPr lang="cs-CZ" sz="2400" b="1" dirty="0" err="1" smtClean="0"/>
              <a:t>Bruder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Martina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……… Vater.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Mutter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……… </a:t>
            </a:r>
            <a:r>
              <a:rPr lang="cs-CZ" sz="2400" b="1" dirty="0" err="1" smtClean="0"/>
              <a:t>Tasche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Der Vater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………. </a:t>
            </a:r>
            <a:r>
              <a:rPr lang="cs-CZ" sz="2400" b="1" dirty="0" err="1" smtClean="0"/>
              <a:t>Computer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err="1" smtClean="0"/>
              <a:t>Meine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Freundin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……….. </a:t>
            </a:r>
            <a:r>
              <a:rPr lang="cs-CZ" sz="2400" b="1" dirty="0" err="1" smtClean="0"/>
              <a:t>Schwester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Přivlastňovací zájmena jeho, její – přelož.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To je Petr a jeho pes.</a:t>
            </a:r>
          </a:p>
          <a:p>
            <a:r>
              <a:rPr lang="cs-CZ" sz="2800" b="1" dirty="0" smtClean="0"/>
              <a:t>…………………………………………..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Kde je Diana a její sestra?</a:t>
            </a:r>
          </a:p>
          <a:p>
            <a:r>
              <a:rPr lang="cs-CZ" sz="2800" b="1" dirty="0" smtClean="0"/>
              <a:t>…………………………………………..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Tady bydlí David a jeho rodina.</a:t>
            </a:r>
          </a:p>
          <a:p>
            <a:r>
              <a:rPr lang="cs-CZ" sz="2800" b="1" dirty="0" smtClean="0"/>
              <a:t>………………………………………….</a:t>
            </a:r>
            <a:endParaRPr lang="cs-CZ" sz="28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Přivlastňovací zájmena jeho, její doplň.</a:t>
            </a:r>
            <a:endParaRPr lang="cs-CZ" sz="2800" b="1" dirty="0"/>
          </a:p>
        </p:txBody>
      </p:sp>
      <p:pic>
        <p:nvPicPr>
          <p:cNvPr id="2050" name="Picture 2" descr="C:\Program Files\Microsoft Office\MEDIA\CAGCAT10\j019538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1795882" cy="1833372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268760"/>
            <a:ext cx="1869034" cy="1773936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B4TPSHPW\MP9004465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340768"/>
            <a:ext cx="1872208" cy="2304256"/>
          </a:xfrm>
          <a:prstGeom prst="rect">
            <a:avLst/>
          </a:prstGeom>
          <a:noFill/>
        </p:spPr>
      </p:pic>
      <p:pic>
        <p:nvPicPr>
          <p:cNvPr id="2057" name="Picture 9" descr="C:\Users\Petr\AppData\Local\Microsoft\Windows\Temporary Internet Files\Content.IE5\3UEH8UWI\MP9003875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077072"/>
            <a:ext cx="2448272" cy="18002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79512" y="3212976"/>
            <a:ext cx="29618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Die </a:t>
            </a:r>
            <a:r>
              <a:rPr lang="cs-CZ" sz="1600" b="1" dirty="0" err="1" smtClean="0"/>
              <a:t>Tante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und</a:t>
            </a:r>
            <a:r>
              <a:rPr lang="cs-CZ" sz="1600" b="1" dirty="0" smtClean="0"/>
              <a:t>……</a:t>
            </a:r>
            <a:r>
              <a:rPr lang="cs-CZ" sz="1600" b="1" dirty="0" err="1" smtClean="0"/>
              <a:t>Computer</a:t>
            </a:r>
            <a:endParaRPr lang="cs-CZ" sz="1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2996952"/>
            <a:ext cx="31149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/>
              <a:t>Herr</a:t>
            </a:r>
            <a:r>
              <a:rPr lang="cs-CZ" sz="1600" b="1" dirty="0" smtClean="0"/>
              <a:t> Novák </a:t>
            </a:r>
            <a:r>
              <a:rPr lang="cs-CZ" sz="1600" b="1" dirty="0" err="1" smtClean="0"/>
              <a:t>und</a:t>
            </a:r>
            <a:r>
              <a:rPr lang="cs-CZ" sz="1600" b="1" dirty="0" smtClean="0"/>
              <a:t> ….. </a:t>
            </a:r>
            <a:r>
              <a:rPr lang="cs-CZ" sz="1600" b="1" dirty="0" err="1" smtClean="0"/>
              <a:t>Computer</a:t>
            </a:r>
            <a:endParaRPr lang="cs-CZ" sz="1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3717032"/>
            <a:ext cx="2557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Der </a:t>
            </a:r>
            <a:r>
              <a:rPr lang="cs-CZ" sz="1600" b="1" dirty="0" err="1" smtClean="0"/>
              <a:t>Hund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und</a:t>
            </a:r>
            <a:r>
              <a:rPr lang="cs-CZ" sz="1600" b="1" dirty="0" smtClean="0"/>
              <a:t> ……. </a:t>
            </a:r>
            <a:r>
              <a:rPr lang="cs-CZ" sz="1600" b="1" dirty="0" err="1" smtClean="0"/>
              <a:t>Ball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5949280"/>
            <a:ext cx="2512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/>
              <a:t>Frau</a:t>
            </a:r>
            <a:r>
              <a:rPr lang="cs-CZ" sz="1600" b="1" dirty="0" smtClean="0"/>
              <a:t> Bell </a:t>
            </a:r>
            <a:r>
              <a:rPr lang="cs-CZ" sz="1600" b="1" dirty="0" err="1" smtClean="0"/>
              <a:t>und</a:t>
            </a:r>
            <a:r>
              <a:rPr lang="cs-CZ" sz="1600" b="1" dirty="0" smtClean="0"/>
              <a:t> ….. </a:t>
            </a:r>
            <a:r>
              <a:rPr lang="cs-CZ" sz="1600" b="1" dirty="0" err="1" smtClean="0"/>
              <a:t>Hund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16" name="Obdélník 15"/>
          <p:cNvSpPr/>
          <p:nvPr/>
        </p:nvSpPr>
        <p:spPr>
          <a:xfrm>
            <a:off x="7452320" y="4797152"/>
            <a:ext cx="4475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err="1" smtClean="0">
                <a:solidFill>
                  <a:srgbClr val="00B050"/>
                </a:solidFill>
              </a:rPr>
              <a:t>ihr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804248" y="4941168"/>
            <a:ext cx="5950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err="1" smtClean="0">
                <a:solidFill>
                  <a:srgbClr val="00B050"/>
                </a:solidFill>
              </a:rPr>
              <a:t>sein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68144" y="5589240"/>
            <a:ext cx="5950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err="1" smtClean="0">
                <a:solidFill>
                  <a:srgbClr val="00B050"/>
                </a:solidFill>
              </a:rPr>
              <a:t>sein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28184" y="5229200"/>
            <a:ext cx="4475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err="1" smtClean="0">
                <a:solidFill>
                  <a:srgbClr val="00B050"/>
                </a:solidFill>
              </a:rPr>
              <a:t>ihr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9" name="Picture 11" descr="C:\Users\Petr\AppData\Local\Microsoft\Windows\Temporary Internet Files\Content.IE5\B4TPSHPW\MP9004466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05064"/>
            <a:ext cx="2548296" cy="1965019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467544" y="6093296"/>
            <a:ext cx="23519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Max </a:t>
            </a:r>
            <a:r>
              <a:rPr lang="cs-CZ" sz="1600" b="1" dirty="0" err="1" smtClean="0"/>
              <a:t>und</a:t>
            </a:r>
            <a:r>
              <a:rPr lang="cs-CZ" sz="1600" b="1" dirty="0" smtClean="0"/>
              <a:t> ……… </a:t>
            </a:r>
            <a:r>
              <a:rPr lang="cs-CZ" sz="1600" b="1" dirty="0" err="1" smtClean="0"/>
              <a:t>Katze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56376" y="4725144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00B050"/>
                </a:solidFill>
              </a:rPr>
              <a:t>seine</a:t>
            </a:r>
            <a:endParaRPr lang="cs-CZ" sz="1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Němčina pro 7. třídu.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METODIKA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V hodině se zaměříme na přivlastňovací zájmena jeho a její.Děti se naučily německé výrazy doma.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Nejprve si připomeneme zájmena můj a tvůj.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 Vysvětlíme, že stejným způsobem pracujeme i se   zájmeny </a:t>
            </a:r>
            <a:r>
              <a:rPr lang="cs-CZ" sz="2000" dirty="0" err="1" smtClean="0"/>
              <a:t>sein</a:t>
            </a:r>
            <a:r>
              <a:rPr lang="cs-CZ" sz="2000" dirty="0" smtClean="0"/>
              <a:t> a </a:t>
            </a:r>
            <a:r>
              <a:rPr lang="cs-CZ" sz="2000" dirty="0" err="1" smtClean="0"/>
              <a:t>ihr</a:t>
            </a:r>
            <a:r>
              <a:rPr lang="cs-CZ" sz="2000" dirty="0" smtClean="0"/>
              <a:t>. Všechno, co má Petr, je jeho, všechno, co má Andrea, je její. Vysvětlíme, kdy zájmeno přibírá koncovku –e – </a:t>
            </a:r>
            <a:r>
              <a:rPr lang="cs-CZ" sz="2000" dirty="0" err="1" smtClean="0"/>
              <a:t>seine</a:t>
            </a:r>
            <a:r>
              <a:rPr lang="cs-CZ" sz="2000" dirty="0" smtClean="0"/>
              <a:t>, </a:t>
            </a:r>
            <a:r>
              <a:rPr lang="cs-CZ" sz="2000" dirty="0" err="1" smtClean="0"/>
              <a:t>ihre.Děti</a:t>
            </a:r>
            <a:r>
              <a:rPr lang="cs-CZ" sz="2000" dirty="0" smtClean="0"/>
              <a:t> chodí k tabuli, doplňují správné tvary a společně zdůvodňujeme použitý tvar.-obr. 4, 5.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 Věty z obr.6,7 si děti napíší do sešitu, každý doplní sám. Pak chodí k tabuli a doplňují správné tvary. 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Správné tvary zájmen pak děti doplní i na obr.9, společně čteme a procvičujeme výslovnost.</a:t>
            </a:r>
            <a:endParaRPr lang="cs-CZ" sz="20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Přivlastňovací zájmena </a:t>
            </a:r>
            <a:r>
              <a:rPr lang="cs-CZ" sz="2800" b="1" dirty="0" err="1" smtClean="0"/>
              <a:t>sein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 : </a:t>
            </a:r>
          </a:p>
          <a:p>
            <a:pPr>
              <a:buNone/>
            </a:pPr>
            <a:r>
              <a:rPr lang="cs-CZ" dirty="0" smtClean="0"/>
              <a:t>	Kliparty Office www.</a:t>
            </a:r>
            <a:r>
              <a:rPr lang="cs-CZ" dirty="0" err="1" smtClean="0"/>
              <a:t>Office</a:t>
            </a:r>
            <a:r>
              <a:rPr lang="cs-CZ" dirty="0" smtClean="0"/>
              <a:t>.Microsoft.</a:t>
            </a:r>
            <a:r>
              <a:rPr lang="cs-CZ" dirty="0" err="1" smtClean="0"/>
              <a:t>com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120</TotalTime>
  <Words>370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Němčina pro 7. třídu</vt:lpstr>
      <vt:lpstr>Němčina pro 7. třídu. </vt:lpstr>
      <vt:lpstr>Němčina pro 7. třídu</vt:lpstr>
      <vt:lpstr>Das ist Petr  und sein, seine – doplň správné tvary</vt:lpstr>
      <vt:lpstr>Das ist Andrea und ihr, ihre – doplň správné tvary.</vt:lpstr>
      <vt:lpstr>Přivlastňovací zájmena jeho, její – doplň věty.</vt:lpstr>
      <vt:lpstr>Přivlastňovací zájmena jeho, její – přelož.</vt:lpstr>
      <vt:lpstr>Přivlastňovací zájmena jeho, její doplň.</vt:lpstr>
      <vt:lpstr>Němčina pro 7. třídu.</vt:lpstr>
      <vt:lpstr>Přivlastňovací zájmena sein, ihr.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</dc:title>
  <dc:creator>Petr</dc:creator>
  <cp:lastModifiedBy>Simona</cp:lastModifiedBy>
  <cp:revision>22</cp:revision>
  <dcterms:created xsi:type="dcterms:W3CDTF">2011-11-04T16:55:37Z</dcterms:created>
  <dcterms:modified xsi:type="dcterms:W3CDTF">2012-03-19T10:16:00Z</dcterms:modified>
</cp:coreProperties>
</file>