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5" r:id="rId3"/>
    <p:sldId id="263" r:id="rId4"/>
    <p:sldId id="256" r:id="rId5"/>
    <p:sldId id="257" r:id="rId6"/>
    <p:sldId id="258" r:id="rId7"/>
    <p:sldId id="261" r:id="rId8"/>
    <p:sldId id="262" r:id="rId9"/>
    <p:sldId id="260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4DBCA-1666-469D-9D9F-B1A14055E763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A78CA-B297-436E-A516-FA6760A687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4DBCA-1666-469D-9D9F-B1A14055E763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A78CA-B297-436E-A516-FA6760A687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4DBCA-1666-469D-9D9F-B1A14055E763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A78CA-B297-436E-A516-FA6760A687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4DBCA-1666-469D-9D9F-B1A14055E763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A78CA-B297-436E-A516-FA6760A687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4DBCA-1666-469D-9D9F-B1A14055E763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A78CA-B297-436E-A516-FA6760A687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4DBCA-1666-469D-9D9F-B1A14055E763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A78CA-B297-436E-A516-FA6760A687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4DBCA-1666-469D-9D9F-B1A14055E763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A78CA-B297-436E-A516-FA6760A687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4DBCA-1666-469D-9D9F-B1A14055E763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A78CA-B297-436E-A516-FA6760A687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4DBCA-1666-469D-9D9F-B1A14055E763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A78CA-B297-436E-A516-FA6760A687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4DBCA-1666-469D-9D9F-B1A14055E763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A78CA-B297-436E-A516-FA6760A687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4DBCA-1666-469D-9D9F-B1A14055E763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A78CA-B297-436E-A516-FA6760A687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62876-AE95-480D-A4EF-D61A6E3728B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AE72-5B4E-4AA5-A582-46EB7C5A321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559343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62876-AE95-480D-A4EF-D61A6E3728B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AE72-5B4E-4AA5-A582-46EB7C5A321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682457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62876-AE95-480D-A4EF-D61A6E3728B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AE72-5B4E-4AA5-A582-46EB7C5A321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4610312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62876-AE95-480D-A4EF-D61A6E3728B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AE72-5B4E-4AA5-A582-46EB7C5A321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529184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62876-AE95-480D-A4EF-D61A6E3728B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AE72-5B4E-4AA5-A582-46EB7C5A321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0429470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62876-AE95-480D-A4EF-D61A6E3728B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AE72-5B4E-4AA5-A582-46EB7C5A321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8061688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62876-AE95-480D-A4EF-D61A6E3728B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AE72-5B4E-4AA5-A582-46EB7C5A321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5249398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62876-AE95-480D-A4EF-D61A6E3728B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AE72-5B4E-4AA5-A582-46EB7C5A321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37498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62876-AE95-480D-A4EF-D61A6E3728B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AE72-5B4E-4AA5-A582-46EB7C5A321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459157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62876-AE95-480D-A4EF-D61A6E3728B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AE72-5B4E-4AA5-A582-46EB7C5A321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8089789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62876-AE95-480D-A4EF-D61A6E3728B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8AE72-5B4E-4AA5-A582-46EB7C5A321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332784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24DBCA-1666-469D-9D9F-B1A14055E763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2A78CA-B297-436E-A516-FA6760A687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D62876-AE95-480D-A4EF-D61A6E3728B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88AE72-5B4E-4AA5-A582-46EB7C5A321A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046967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estounskapece.cz/" TargetMode="External"/><Relationship Id="rId2" Type="http://schemas.openxmlformats.org/officeDocument/2006/relationships/hyperlink" Target="http://www.fod.cz/stranky/adopce/nrp/pest_pece.htm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cs-CZ" dirty="0" smtClean="0"/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Domov a rodina</a:t>
            </a:r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Autor:  Mgr. Ludmila Dvořáková</a:t>
            </a:r>
          </a:p>
          <a:p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VY_32_INOVACE_01_Náhradní rodinná péče</a:t>
            </a:r>
          </a:p>
          <a:p>
            <a:endParaRPr lang="cs-CZ" dirty="0"/>
          </a:p>
          <a:p>
            <a:endParaRPr lang="cs-CZ" dirty="0"/>
          </a:p>
          <a:p>
            <a:pPr marL="0" indent="0" algn="ctr">
              <a:buNone/>
            </a:pPr>
            <a:r>
              <a:rPr lang="cs-CZ" sz="1400" dirty="0" smtClean="0"/>
              <a:t>Vytvořeno v rámci projektu „EU peníze školám“.</a:t>
            </a:r>
          </a:p>
          <a:p>
            <a:pPr marL="0" indent="0" algn="ctr">
              <a:buNone/>
            </a:pPr>
            <a:r>
              <a:rPr lang="cs-CZ" sz="1400" dirty="0" smtClean="0"/>
              <a:t>OP VK oblast podpory 1.4 s názvem Zlepšení podmínek pro vzdělávání na základních školách.</a:t>
            </a:r>
            <a:endParaRPr lang="cs-CZ" sz="1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73296"/>
            <a:ext cx="9144000" cy="1496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468660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Náhradní rodinná péče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Adopce</a:t>
            </a:r>
          </a:p>
          <a:p>
            <a:r>
              <a:rPr lang="cs-CZ" dirty="0" smtClean="0"/>
              <a:t>Pěstounská péče</a:t>
            </a:r>
          </a:p>
          <a:p>
            <a:r>
              <a:rPr lang="cs-CZ" dirty="0" smtClean="0"/>
              <a:t>Poručník</a:t>
            </a:r>
          </a:p>
          <a:p>
            <a:r>
              <a:rPr lang="cs-CZ" dirty="0" smtClean="0"/>
              <a:t>Opatrovník</a:t>
            </a:r>
          </a:p>
          <a:p>
            <a:r>
              <a:rPr lang="cs-CZ" dirty="0" smtClean="0"/>
              <a:t>Ústavní péče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054341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2060"/>
                </a:solidFill>
              </a:rPr>
              <a:t>CO VÍŠ O  ADOPCI?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ADOPCE=</a:t>
            </a:r>
            <a:r>
              <a:rPr lang="cs-CZ" u="sng" dirty="0" smtClean="0">
                <a:solidFill>
                  <a:srgbClr val="00B0F0"/>
                </a:solidFill>
              </a:rPr>
              <a:t> OSVOJENÍ</a:t>
            </a:r>
          </a:p>
          <a:p>
            <a:r>
              <a:rPr lang="cs-CZ" dirty="0" smtClean="0"/>
              <a:t>JEDNOTLIVCI , MANŽELÉ SI OSVOJÍ </a:t>
            </a:r>
            <a:r>
              <a:rPr lang="cs-CZ" u="sng" dirty="0" smtClean="0">
                <a:solidFill>
                  <a:srgbClr val="00B0F0"/>
                </a:solidFill>
              </a:rPr>
              <a:t>NEZLETILÉ</a:t>
            </a:r>
            <a:r>
              <a:rPr lang="cs-CZ" dirty="0" smtClean="0"/>
              <a:t> DÍTĚ</a:t>
            </a:r>
          </a:p>
          <a:p>
            <a:r>
              <a:rPr lang="cs-CZ" dirty="0" smtClean="0"/>
              <a:t>OSVOJITELÉ MAJÍ STEJNÁ PRÁVA A POVINNOSTI JAKO </a:t>
            </a:r>
            <a:r>
              <a:rPr lang="cs-CZ" u="sng" dirty="0" smtClean="0">
                <a:solidFill>
                  <a:srgbClr val="00B0F0"/>
                </a:solidFill>
              </a:rPr>
              <a:t>RODIČE</a:t>
            </a:r>
          </a:p>
          <a:p>
            <a:r>
              <a:rPr lang="cs-CZ" dirty="0" smtClean="0"/>
              <a:t>DÍTĚ ZÍSKÁVÁ </a:t>
            </a:r>
            <a:r>
              <a:rPr lang="cs-CZ" u="sng" dirty="0" smtClean="0">
                <a:solidFill>
                  <a:srgbClr val="00B0F0"/>
                </a:solidFill>
              </a:rPr>
              <a:t>PŘIJMENÍ </a:t>
            </a:r>
            <a:r>
              <a:rPr lang="cs-CZ" dirty="0" smtClean="0"/>
              <a:t>OSVOJITELŮ</a:t>
            </a:r>
          </a:p>
          <a:p>
            <a:endParaRPr lang="cs-CZ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>
                <a:solidFill>
                  <a:srgbClr val="00B0F0"/>
                </a:solidFill>
              </a:rPr>
              <a:t>PODMÍNKY ADOPCE</a:t>
            </a:r>
            <a:endParaRPr lang="cs-CZ" u="sng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Dobrý zdravotní stav</a:t>
            </a:r>
          </a:p>
          <a:p>
            <a:r>
              <a:rPr lang="cs-CZ" dirty="0" smtClean="0"/>
              <a:t>Trestní bezúhonnost</a:t>
            </a:r>
          </a:p>
          <a:p>
            <a:r>
              <a:rPr lang="cs-CZ" dirty="0" smtClean="0"/>
              <a:t>Řádný život</a:t>
            </a:r>
          </a:p>
          <a:p>
            <a:r>
              <a:rPr lang="cs-CZ" dirty="0" smtClean="0"/>
              <a:t>Finanční zajištění</a:t>
            </a:r>
          </a:p>
          <a:p>
            <a:r>
              <a:rPr lang="cs-CZ" dirty="0" smtClean="0"/>
              <a:t>Prospěch dítěte</a:t>
            </a:r>
          </a:p>
          <a:p>
            <a:r>
              <a:rPr lang="cs-CZ" dirty="0" smtClean="0"/>
              <a:t>Přiměřený věkový rozdíl osvojence a osvojitele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2060"/>
                </a:solidFill>
              </a:rPr>
              <a:t>CO JE TO PĚSTOUNSKÁ PÉČE?</a:t>
            </a:r>
            <a:endParaRPr lang="cs-CZ" sz="3600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sz="3500" dirty="0" smtClean="0"/>
              <a:t>Dítě nemá práva biologického potomka</a:t>
            </a:r>
          </a:p>
          <a:p>
            <a:r>
              <a:rPr lang="cs-CZ" sz="3500" dirty="0" smtClean="0"/>
              <a:t>Biologičtí rodiče neztrácí rodičovskou povinnost</a:t>
            </a:r>
          </a:p>
          <a:p>
            <a:r>
              <a:rPr lang="cs-CZ" sz="3500" dirty="0" smtClean="0"/>
              <a:t>Biologický rodič ví, kdo jsou pěstouni</a:t>
            </a:r>
          </a:p>
          <a:p>
            <a:r>
              <a:rPr lang="cs-CZ" sz="3500" dirty="0" smtClean="0"/>
              <a:t>Na péči přispívá stát</a:t>
            </a:r>
          </a:p>
          <a:p>
            <a:r>
              <a:rPr lang="cs-CZ" sz="3500" dirty="0" smtClean="0"/>
              <a:t>PĚSTOUN NENÍ ZÁKONNÝ ZÁSTUPCE DÍTĚTE</a:t>
            </a:r>
          </a:p>
          <a:p>
            <a:r>
              <a:rPr lang="cs-CZ" sz="3500" dirty="0"/>
              <a:t>Řádná výchova</a:t>
            </a:r>
          </a:p>
          <a:p>
            <a:r>
              <a:rPr lang="cs-CZ" sz="3500" dirty="0"/>
              <a:t>Vhodná osoba</a:t>
            </a:r>
            <a:r>
              <a:rPr lang="cs-CZ" sz="3500" dirty="0" smtClean="0"/>
              <a:t>, osoby </a:t>
            </a:r>
            <a:r>
              <a:rPr lang="cs-CZ" sz="3500" dirty="0"/>
              <a:t>pro výchovu dítěte</a:t>
            </a:r>
          </a:p>
          <a:p>
            <a:r>
              <a:rPr lang="cs-CZ" sz="3500" dirty="0"/>
              <a:t>O péči rozhodne soud v zájmu dítěte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Kdo je </a:t>
            </a:r>
            <a:r>
              <a:rPr lang="cs-CZ" dirty="0" err="1" smtClean="0">
                <a:solidFill>
                  <a:srgbClr val="FF0000"/>
                </a:solidFill>
              </a:rPr>
              <a:t>poručník</a:t>
            </a:r>
            <a:r>
              <a:rPr lang="cs-CZ" dirty="0" smtClean="0">
                <a:solidFill>
                  <a:srgbClr val="FF0000"/>
                </a:solidFill>
              </a:rPr>
              <a:t> ?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Vychovává dítě, zastupuje dítě</a:t>
            </a:r>
          </a:p>
          <a:p>
            <a:r>
              <a:rPr lang="cs-CZ" sz="2800" dirty="0" smtClean="0"/>
              <a:t>Spravuje jeho majetek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PORUČNÍK JE ZÁKONNÝ ZÁSTUPCE DÍTĚTĚ</a:t>
            </a:r>
          </a:p>
          <a:p>
            <a:r>
              <a:rPr lang="cs-CZ" sz="2800" dirty="0" smtClean="0"/>
              <a:t>Poručníkem bývá blízká osoba rodiny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Kdo je opatrovník?</a:t>
            </a:r>
          </a:p>
          <a:p>
            <a:r>
              <a:rPr lang="cs-CZ" dirty="0" smtClean="0"/>
              <a:t>Opatrovník </a:t>
            </a:r>
            <a:r>
              <a:rPr lang="cs-CZ" dirty="0"/>
              <a:t>spravuje majetek nezletilého dítěte</a:t>
            </a:r>
          </a:p>
          <a:p>
            <a:r>
              <a:rPr lang="cs-CZ" dirty="0">
                <a:solidFill>
                  <a:srgbClr val="FF0000"/>
                </a:solidFill>
              </a:rPr>
              <a:t>Opatrovník není zákonný zástupce dítěte </a:t>
            </a:r>
          </a:p>
          <a:p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12551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B0F0"/>
                </a:solidFill>
              </a:rPr>
              <a:t>Co je  ústavní péče?</a:t>
            </a:r>
            <a:endParaRPr lang="cs-CZ" sz="3600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 Je to výchovné opatření </a:t>
            </a:r>
          </a:p>
          <a:p>
            <a:r>
              <a:rPr lang="cs-CZ" dirty="0" smtClean="0"/>
              <a:t>Rozhoduje o ní  soud</a:t>
            </a:r>
          </a:p>
          <a:p>
            <a:r>
              <a:rPr lang="cs-CZ" dirty="0" smtClean="0"/>
              <a:t>Důvodem je narušení výchovy dítěte</a:t>
            </a:r>
          </a:p>
          <a:p>
            <a:r>
              <a:rPr lang="cs-CZ" dirty="0" smtClean="0"/>
              <a:t>Rodiče se nemohou o dítě postarat</a:t>
            </a:r>
          </a:p>
          <a:p>
            <a:r>
              <a:rPr lang="cs-CZ" dirty="0" smtClean="0"/>
              <a:t>Dítě je umístěno do výchovného zařízení</a:t>
            </a:r>
          </a:p>
          <a:p>
            <a:pPr>
              <a:buNone/>
            </a:pPr>
            <a:r>
              <a:rPr lang="cs-CZ" dirty="0" smtClean="0"/>
              <a:t>(např</a:t>
            </a:r>
            <a:r>
              <a:rPr lang="cs-CZ" dirty="0" smtClean="0"/>
              <a:t>. kojenecký ústav, dětský domov)</a:t>
            </a:r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10166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</a:t>
            </a:r>
            <a:r>
              <a:rPr lang="cs-CZ" dirty="0" smtClean="0"/>
              <a:t>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fod.cz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stranky</a:t>
            </a:r>
            <a:r>
              <a:rPr lang="cs-CZ" dirty="0" smtClean="0">
                <a:hlinkClick r:id="rId2"/>
              </a:rPr>
              <a:t>/adopce/</a:t>
            </a:r>
            <a:r>
              <a:rPr lang="cs-CZ" dirty="0" err="1" smtClean="0">
                <a:hlinkClick r:id="rId2"/>
              </a:rPr>
              <a:t>nrp</a:t>
            </a:r>
            <a:r>
              <a:rPr lang="cs-CZ" dirty="0" smtClean="0">
                <a:hlinkClick r:id="rId2"/>
              </a:rPr>
              <a:t>/pest_pece.</a:t>
            </a:r>
            <a:r>
              <a:rPr lang="cs-CZ" dirty="0" err="1" smtClean="0">
                <a:hlinkClick r:id="rId2"/>
              </a:rPr>
              <a:t>htm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http://www.</a:t>
            </a:r>
            <a:r>
              <a:rPr lang="cs-CZ" dirty="0" err="1" smtClean="0">
                <a:hlinkClick r:id="rId3"/>
              </a:rPr>
              <a:t>pestounskapece.cz</a:t>
            </a:r>
            <a:r>
              <a:rPr lang="cs-CZ" dirty="0" smtClean="0">
                <a:hlinkClick r:id="rId3"/>
              </a:rPr>
              <a:t>/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Vytvořeno jako DUM do předmětu občanská výchova na Základní škole a Mateřské škole Mladá Boleslav 17. listopadu 1325 příspěvková organizace, </a:t>
            </a:r>
            <a:r>
              <a:rPr lang="cs-CZ" smtClean="0"/>
              <a:t>pro  </a:t>
            </a:r>
            <a:r>
              <a:rPr lang="cs-CZ" dirty="0" smtClean="0"/>
              <a:t>6. ročník.</a:t>
            </a:r>
          </a:p>
          <a:p>
            <a:r>
              <a:rPr lang="cs-CZ" dirty="0" smtClean="0"/>
              <a:t>Materiál slouží k doplnění výkladu k tématu – Náhradní rodinná péče.</a:t>
            </a:r>
          </a:p>
          <a:p>
            <a:r>
              <a:rPr lang="cs-CZ" dirty="0" smtClean="0"/>
              <a:t>Materiál doporučuji prezentovat pomocí dataprojektoru či interaktivní tabule.</a:t>
            </a:r>
          </a:p>
          <a:p>
            <a:r>
              <a:rPr lang="cs-CZ" dirty="0" smtClean="0"/>
              <a:t>Materiál byl vytvořen a pilotován v I. pololetí školního roku 2012/2013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92347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</TotalTime>
  <Words>284</Words>
  <Application>Microsoft Office PowerPoint</Application>
  <PresentationFormat>Předvádění na obrazovce (4:3)</PresentationFormat>
  <Paragraphs>63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Motiv sady Office</vt:lpstr>
      <vt:lpstr>2_Motiv sady Office</vt:lpstr>
      <vt:lpstr>     </vt:lpstr>
      <vt:lpstr>Náhradní rodinná péče</vt:lpstr>
      <vt:lpstr>CO VÍŠ O  ADOPCI?</vt:lpstr>
      <vt:lpstr>PODMÍNKY ADOPCE</vt:lpstr>
      <vt:lpstr>CO JE TO PĚSTOUNSKÁ PÉČE?</vt:lpstr>
      <vt:lpstr>Kdo je poručník ?</vt:lpstr>
      <vt:lpstr>Co je  ústavní péče?</vt:lpstr>
      <vt:lpstr>Odkazy</vt:lpstr>
      <vt:lpstr>Snímek 9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 VÍŠ O  ADOPCI?</dc:title>
  <dc:creator>vlastnik</dc:creator>
  <cp:lastModifiedBy>U1</cp:lastModifiedBy>
  <cp:revision>12</cp:revision>
  <dcterms:created xsi:type="dcterms:W3CDTF">2011-08-13T14:23:52Z</dcterms:created>
  <dcterms:modified xsi:type="dcterms:W3CDTF">2013-05-13T17:42:44Z</dcterms:modified>
</cp:coreProperties>
</file>