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097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5824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48294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63989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53198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96858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05881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31010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96458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25380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1774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C0C2F9-DD22-487B-9B01-58641937FEC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6B1062-CCA6-442F-B38A-2B6298214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4630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Státní moc v ČR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VY_32_INOVACE_04_Parlament ČR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34475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Parlament ČR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Nejvyšší státní orgán</a:t>
            </a:r>
          </a:p>
          <a:p>
            <a:r>
              <a:rPr lang="cs-CZ" sz="3600" dirty="0" smtClean="0"/>
              <a:t>Představuje zákonodárnou moc</a:t>
            </a:r>
          </a:p>
          <a:p>
            <a:r>
              <a:rPr lang="cs-CZ" sz="3600" dirty="0" smtClean="0"/>
              <a:t>Dvoukomorový orgán</a:t>
            </a:r>
          </a:p>
          <a:p>
            <a:r>
              <a:rPr lang="cs-CZ" sz="3600" dirty="0" smtClean="0"/>
              <a:t>Skládá se z Poslanecké sněmovny a Senátu</a:t>
            </a:r>
          </a:p>
          <a:p>
            <a:r>
              <a:rPr lang="cs-CZ" sz="3600" dirty="0" smtClean="0"/>
              <a:t>Jsou na sobě nezávislé: jiné </a:t>
            </a:r>
            <a:r>
              <a:rPr lang="cs-CZ" sz="3600" dirty="0" smtClean="0"/>
              <a:t>složení, funkční </a:t>
            </a:r>
            <a:r>
              <a:rPr lang="cs-CZ" sz="3600" dirty="0" smtClean="0"/>
              <a:t>období</a:t>
            </a:r>
            <a:r>
              <a:rPr lang="cs-CZ" sz="3600" dirty="0" smtClean="0"/>
              <a:t>, pravomoci, jiné </a:t>
            </a:r>
            <a:r>
              <a:rPr lang="cs-CZ" sz="3600" dirty="0" smtClean="0"/>
              <a:t>volební systémy</a:t>
            </a: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Poslanecká sněmovna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Dolní komora Parlamentu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200 poslanců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Poslanci jsou voleni na dobu 4 let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Jsou voleni </a:t>
            </a:r>
            <a:r>
              <a:rPr lang="cs-CZ" dirty="0" smtClean="0">
                <a:solidFill>
                  <a:srgbClr val="002060"/>
                </a:solidFill>
              </a:rPr>
              <a:t>poměrným </a:t>
            </a:r>
            <a:r>
              <a:rPr lang="cs-CZ" dirty="0" smtClean="0">
                <a:solidFill>
                  <a:srgbClr val="002060"/>
                </a:solidFill>
              </a:rPr>
              <a:t>volebním systémem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Věk 21 let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Vznikla 1.ledna 1993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Sídlí ve Sněmovní ulici na Malé Straně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Může </a:t>
            </a:r>
            <a:r>
              <a:rPr lang="cs-CZ" dirty="0" smtClean="0">
                <a:solidFill>
                  <a:srgbClr val="002060"/>
                </a:solidFill>
              </a:rPr>
              <a:t>být rozpuštěna prezidentem ČR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Senát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Horní komora Parlamentu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81 senátorů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Voleni většinovým volebním systémem na 6 let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Každé dva roky se volí třetina Senátu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Věk senátora min. 40 let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Sídlí ve Valdštejnském paláci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První volby v roce 1996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 nerozpustitelný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Zkusme si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Je možné být zároveň senátorem i poslancem?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 </a:t>
            </a:r>
          </a:p>
          <a:p>
            <a:r>
              <a:rPr lang="cs-CZ" dirty="0" smtClean="0"/>
              <a:t>Čtyřleté volební období má horní či dolní komora?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Dolní</a:t>
            </a:r>
          </a:p>
          <a:p>
            <a:r>
              <a:rPr lang="cs-CZ" dirty="0" smtClean="0"/>
              <a:t>81 členů má komora?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Horní</a:t>
            </a:r>
          </a:p>
          <a:p>
            <a:r>
              <a:rPr lang="cs-CZ" dirty="0" smtClean="0"/>
              <a:t>Může být zvolen třicetiletý Čech za senátora?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r>
              <a:rPr lang="cs-CZ" dirty="0" smtClean="0"/>
              <a:t>Může být Češka ve svých 35 letech poslankyní?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no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Info</a:t>
            </a:r>
            <a:r>
              <a:rPr lang="cs-CZ" dirty="0" smtClean="0"/>
              <a:t>. autor</a:t>
            </a:r>
          </a:p>
          <a:p>
            <a:r>
              <a:rPr lang="cs-CZ" dirty="0"/>
              <a:t>Vytvořeno jako DUM do předmětu občanská výchova na Základní škole </a:t>
            </a:r>
            <a:r>
              <a:rPr lang="cs-CZ" dirty="0" smtClean="0"/>
              <a:t>a </a:t>
            </a:r>
            <a:r>
              <a:rPr lang="cs-CZ" dirty="0"/>
              <a:t>Mladá Boleslav 17. listopadu 1325 příspěvková organizace, </a:t>
            </a:r>
            <a:r>
              <a:rPr lang="cs-CZ"/>
              <a:t>pro  </a:t>
            </a:r>
            <a:r>
              <a:rPr lang="cs-CZ" smtClean="0"/>
              <a:t>       7</a:t>
            </a:r>
            <a:r>
              <a:rPr lang="cs-CZ" dirty="0" smtClean="0"/>
              <a:t>. </a:t>
            </a:r>
            <a:r>
              <a:rPr lang="cs-CZ" dirty="0"/>
              <a:t>ročník.</a:t>
            </a:r>
          </a:p>
          <a:p>
            <a:r>
              <a:rPr lang="cs-CZ" dirty="0"/>
              <a:t>Materiál slouží k doplnění výkladu k tématu – </a:t>
            </a:r>
            <a:r>
              <a:rPr lang="cs-CZ" dirty="0" smtClean="0"/>
              <a:t>Parlament ČR.</a:t>
            </a:r>
            <a:endParaRPr lang="cs-CZ" dirty="0"/>
          </a:p>
          <a:p>
            <a:r>
              <a:rPr lang="cs-CZ" dirty="0"/>
              <a:t>Materiál doporučuji prezentovat pomocí dataprojektoru či interaktivní tabule.</a:t>
            </a:r>
          </a:p>
          <a:p>
            <a:r>
              <a:rPr lang="cs-CZ" dirty="0"/>
              <a:t>Materiál byl vytvořen a pilotován v I</a:t>
            </a:r>
            <a:r>
              <a:rPr lang="cs-CZ" dirty="0" smtClean="0"/>
              <a:t>I</a:t>
            </a:r>
            <a:r>
              <a:rPr lang="cs-CZ" dirty="0"/>
              <a:t>. pololetí školního roku </a:t>
            </a:r>
            <a:r>
              <a:rPr lang="cs-CZ" dirty="0" smtClean="0"/>
              <a:t>2011/2012.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139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251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1_Motiv sady Office</vt:lpstr>
      <vt:lpstr>     </vt:lpstr>
      <vt:lpstr>Parlament ČR</vt:lpstr>
      <vt:lpstr>Poslanecká sněmovna</vt:lpstr>
      <vt:lpstr>Senát</vt:lpstr>
      <vt:lpstr>Zkusme si </vt:lpstr>
      <vt:lpstr>odkazy</vt:lpstr>
    </vt:vector>
  </TitlesOfParts>
  <Company>TUL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Parlament ČR</dc:title>
  <dc:creator>adela.zemanova</dc:creator>
  <cp:lastModifiedBy>U1</cp:lastModifiedBy>
  <cp:revision>8</cp:revision>
  <dcterms:created xsi:type="dcterms:W3CDTF">2012-10-16T07:41:36Z</dcterms:created>
  <dcterms:modified xsi:type="dcterms:W3CDTF">2013-05-13T19:41:54Z</dcterms:modified>
</cp:coreProperties>
</file>